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  <p:sldMasterId id="2147484029" r:id="rId6"/>
  </p:sldMasterIdLst>
  <p:notesMasterIdLst>
    <p:notesMasterId r:id="rId17"/>
  </p:notesMasterIdLst>
  <p:handoutMasterIdLst>
    <p:handoutMasterId r:id="rId18"/>
  </p:handoutMasterIdLst>
  <p:sldIdLst>
    <p:sldId id="474" r:id="rId7"/>
    <p:sldId id="597" r:id="rId8"/>
    <p:sldId id="599" r:id="rId9"/>
    <p:sldId id="604" r:id="rId10"/>
    <p:sldId id="607" r:id="rId11"/>
    <p:sldId id="606" r:id="rId12"/>
    <p:sldId id="608" r:id="rId13"/>
    <p:sldId id="609" r:id="rId14"/>
    <p:sldId id="610" r:id="rId15"/>
    <p:sldId id="495" r:id="rId16"/>
  </p:sldIdLst>
  <p:sldSz cx="9144000" cy="5143500" type="screen16x9"/>
  <p:notesSz cx="6743700" cy="98933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96">
          <p15:clr>
            <a:srgbClr val="A4A3A4"/>
          </p15:clr>
        </p15:guide>
        <p15:guide id="2" orient="horz" pos="94">
          <p15:clr>
            <a:srgbClr val="A4A3A4"/>
          </p15:clr>
        </p15:guide>
        <p15:guide id="3" orient="horz" pos="1616">
          <p15:clr>
            <a:srgbClr val="A4A3A4"/>
          </p15:clr>
        </p15:guide>
        <p15:guide id="4" pos="291">
          <p15:clr>
            <a:srgbClr val="A4A3A4"/>
          </p15:clr>
        </p15:guide>
        <p15:guide id="5" pos="5482">
          <p15:clr>
            <a:srgbClr val="A4A3A4"/>
          </p15:clr>
        </p15:guide>
        <p15:guide id="6" pos="2875">
          <p15:clr>
            <a:srgbClr val="A4A3A4"/>
          </p15:clr>
        </p15:guide>
        <p15:guide id="7" pos="376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DC"/>
    <a:srgbClr val="FFCC33"/>
    <a:srgbClr val="B5121B"/>
    <a:srgbClr val="FFFFFF"/>
    <a:srgbClr val="C4D9E4"/>
    <a:srgbClr val="D8CFC6"/>
    <a:srgbClr val="E3B93F"/>
    <a:srgbClr val="9A8B7D"/>
    <a:srgbClr val="8DC63F"/>
    <a:srgbClr val="8129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32" autoAdjust="0"/>
    <p:restoredTop sz="96340" autoAdjust="0"/>
  </p:normalViewPr>
  <p:slideViewPr>
    <p:cSldViewPr snapToGrid="0" showGuides="1">
      <p:cViewPr>
        <p:scale>
          <a:sx n="108" d="100"/>
          <a:sy n="108" d="100"/>
        </p:scale>
        <p:origin x="667" y="82"/>
      </p:cViewPr>
      <p:guideLst>
        <p:guide orient="horz" pos="2796"/>
        <p:guide orient="horz" pos="94"/>
        <p:guide orient="horz" pos="1616"/>
        <p:guide pos="291"/>
        <p:guide pos="5482"/>
        <p:guide pos="2875"/>
        <p:guide pos="3764"/>
      </p:guideLst>
    </p:cSldViewPr>
  </p:slideViewPr>
  <p:outlineViewPr>
    <p:cViewPr>
      <p:scale>
        <a:sx n="33" d="100"/>
        <a:sy n="33" d="100"/>
      </p:scale>
      <p:origin x="0" y="-413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solidFill>
                  <a:srgbClr val="4D4D4D"/>
                </a:solidFill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21113" y="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solidFill>
                  <a:srgbClr val="4D4D4D"/>
                </a:solidFill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09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800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solidFill>
                  <a:srgbClr val="4D4D4D"/>
                </a:solidFill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809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21113" y="939800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>
                <a:solidFill>
                  <a:srgbClr val="4D4D4D"/>
                </a:solidFill>
                <a:cs typeface="Arial" pitchFamily="34" charset="0"/>
              </a:defRPr>
            </a:lvl1pPr>
          </a:lstStyle>
          <a:p>
            <a:fld id="{6BA76EDC-F40D-4C40-A725-B3441DE929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23544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noProof="1">
                <a:solidFill>
                  <a:srgbClr val="4D4D4D"/>
                </a:solidFill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noProof="1">
                <a:solidFill>
                  <a:srgbClr val="4D4D4D"/>
                </a:solidFill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4613" y="741363"/>
            <a:ext cx="6596062" cy="3711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99000"/>
            <a:ext cx="4946650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1"/>
              <a:t>Klicka här för att ändra format på bakgrundstexten</a:t>
            </a:r>
          </a:p>
          <a:p>
            <a:pPr lvl="1"/>
            <a:r>
              <a:rPr lang="en-US" noProof="1"/>
              <a:t>Nivå två</a:t>
            </a:r>
          </a:p>
          <a:p>
            <a:pPr lvl="2"/>
            <a:r>
              <a:rPr lang="en-US" noProof="1"/>
              <a:t>Nivå tre</a:t>
            </a:r>
          </a:p>
          <a:p>
            <a:pPr lvl="3"/>
            <a:r>
              <a:rPr lang="en-US" noProof="1"/>
              <a:t>Nivå fyra</a:t>
            </a:r>
          </a:p>
          <a:p>
            <a:pPr lvl="4"/>
            <a:r>
              <a:rPr lang="en-US" noProof="1"/>
              <a:t>Nivå fem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800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noProof="1">
                <a:solidFill>
                  <a:srgbClr val="4D4D4D"/>
                </a:solidFill>
                <a:cs typeface="Arial" pitchFamily="34" charset="0"/>
              </a:defRPr>
            </a:lvl1pPr>
          </a:lstStyle>
          <a:p>
            <a:endParaRPr lang="en-US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398000"/>
            <a:ext cx="2922587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noProof="1">
                <a:solidFill>
                  <a:srgbClr val="4D4D4D"/>
                </a:solidFill>
                <a:cs typeface="Arial" pitchFamily="34" charset="0"/>
              </a:defRPr>
            </a:lvl1pPr>
          </a:lstStyle>
          <a:p>
            <a:fld id="{C1DAD870-7421-468C-95FE-247A043BB7C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37375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5D6B304-9B14-4531-8EB6-0039B08302F6}" type="slidenum">
              <a:rPr lang="en-US" sz="1200" smtClean="0">
                <a:solidFill>
                  <a:srgbClr val="4D4D4D"/>
                </a:solidFill>
              </a:rPr>
              <a:pPr eaLnBrk="1" hangingPunct="1"/>
              <a:t>10</a:t>
            </a:fld>
            <a:endParaRPr lang="en-US" sz="1200" dirty="0">
              <a:solidFill>
                <a:srgbClr val="4D4D4D"/>
              </a:solidFill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98525" y="4700588"/>
            <a:ext cx="4946650" cy="44513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SE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16922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17454-6980-4A8D-8595-B7C2D01DB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2A33A44-D7F0-4B68-A4BE-2F5CCEAA26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99CB2-053D-4DB3-8BC4-BCB3B30AF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75A3-4B90-4C9C-BB5D-932DD7FC51BB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E046FB-36D4-40DC-9427-B0462609A7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81B7AA-C0D5-40FD-B386-91A94ABF5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E4E1-9023-4771-B75F-F4856B443A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6373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5854E-1D4A-419E-BF7F-2EF82945A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DA7592-FE4E-4225-B19A-9800DBFEDB0B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87FA4-9DF2-4B16-A027-E5A6D86F2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75A3-4B90-4C9C-BB5D-932DD7FC51BB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6B2BB-2764-4C61-8BC4-8CFBE528D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0E173-B700-4698-8E3C-88AD15537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E4E1-9023-4771-B75F-F4856B443A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4255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1C3AA9-28F1-4321-B864-F59A881D838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36A6FD-F5EF-4C7F-A371-0A37D86FCAE9}"/>
              </a:ext>
            </a:extLst>
          </p:cNvPr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9CDE3A-F111-4A33-9475-3F78C84A35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75A3-4B90-4C9C-BB5D-932DD7FC51BB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FD01AD-3BAC-40B8-BCF3-5063FF1AFB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086699-461F-4E80-B350-C21E537A9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E4E1-9023-4771-B75F-F4856B443A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0282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60375" y="4700588"/>
            <a:ext cx="1024639" cy="230832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900" b="1" noProof="0" dirty="0">
                <a:solidFill>
                  <a:srgbClr val="000000"/>
                </a:solidFill>
                <a:latin typeface="Arial"/>
                <a:cs typeface="Arial"/>
              </a:rPr>
              <a:t>www.AXIS.com</a:t>
            </a:r>
          </a:p>
        </p:txBody>
      </p:sp>
      <p:pic>
        <p:nvPicPr>
          <p:cNvPr id="5" name="Picture 16" descr="AXIS_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62375" y="149225"/>
            <a:ext cx="8826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rapezoid 6"/>
          <p:cNvSpPr/>
          <p:nvPr/>
        </p:nvSpPr>
        <p:spPr bwMode="auto">
          <a:xfrm rot="8100000">
            <a:off x="7469189" y="4260851"/>
            <a:ext cx="2235200" cy="638176"/>
          </a:xfrm>
          <a:custGeom>
            <a:avLst/>
            <a:gdLst>
              <a:gd name="connsiteX0" fmla="*/ 0 w 2235200"/>
              <a:gd name="connsiteY0" fmla="*/ 638175 h 638175"/>
              <a:gd name="connsiteX1" fmla="*/ 641398 w 2235200"/>
              <a:gd name="connsiteY1" fmla="*/ 0 h 638175"/>
              <a:gd name="connsiteX2" fmla="*/ 1593802 w 2235200"/>
              <a:gd name="connsiteY2" fmla="*/ 0 h 638175"/>
              <a:gd name="connsiteX3" fmla="*/ 2235200 w 2235200"/>
              <a:gd name="connsiteY3" fmla="*/ 638175 h 638175"/>
              <a:gd name="connsiteX4" fmla="*/ 0 w 2235200"/>
              <a:gd name="connsiteY4" fmla="*/ 638175 h 638175"/>
              <a:gd name="connsiteX0" fmla="*/ 0 w 2235200"/>
              <a:gd name="connsiteY0" fmla="*/ 638175 h 638175"/>
              <a:gd name="connsiteX1" fmla="*/ 641398 w 2235200"/>
              <a:gd name="connsiteY1" fmla="*/ 0 h 638175"/>
              <a:gd name="connsiteX2" fmla="*/ 1593802 w 2235200"/>
              <a:gd name="connsiteY2" fmla="*/ 0 h 638175"/>
              <a:gd name="connsiteX3" fmla="*/ 2235200 w 2235200"/>
              <a:gd name="connsiteY3" fmla="*/ 638175 h 638175"/>
              <a:gd name="connsiteX4" fmla="*/ 0 w 2235200"/>
              <a:gd name="connsiteY4" fmla="*/ 638175 h 638175"/>
              <a:gd name="connsiteX0" fmla="*/ 0 w 2235200"/>
              <a:gd name="connsiteY0" fmla="*/ 650076 h 650076"/>
              <a:gd name="connsiteX1" fmla="*/ 641398 w 2235200"/>
              <a:gd name="connsiteY1" fmla="*/ 11901 h 650076"/>
              <a:gd name="connsiteX2" fmla="*/ 1605702 w 2235200"/>
              <a:gd name="connsiteY2" fmla="*/ 0 h 650076"/>
              <a:gd name="connsiteX3" fmla="*/ 2235200 w 2235200"/>
              <a:gd name="connsiteY3" fmla="*/ 650076 h 650076"/>
              <a:gd name="connsiteX4" fmla="*/ 0 w 2235200"/>
              <a:gd name="connsiteY4" fmla="*/ 650076 h 650076"/>
              <a:gd name="connsiteX0" fmla="*/ 0 w 2235200"/>
              <a:gd name="connsiteY0" fmla="*/ 638176 h 638176"/>
              <a:gd name="connsiteX1" fmla="*/ 641398 w 2235200"/>
              <a:gd name="connsiteY1" fmla="*/ 1 h 638176"/>
              <a:gd name="connsiteX2" fmla="*/ 1593802 w 2235200"/>
              <a:gd name="connsiteY2" fmla="*/ 0 h 638176"/>
              <a:gd name="connsiteX3" fmla="*/ 2235200 w 2235200"/>
              <a:gd name="connsiteY3" fmla="*/ 638176 h 638176"/>
              <a:gd name="connsiteX4" fmla="*/ 0 w 2235200"/>
              <a:gd name="connsiteY4" fmla="*/ 638176 h 638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00" h="638176">
                <a:moveTo>
                  <a:pt x="0" y="638176"/>
                </a:moveTo>
                <a:lnTo>
                  <a:pt x="641398" y="1"/>
                </a:lnTo>
                <a:lnTo>
                  <a:pt x="1593802" y="0"/>
                </a:lnTo>
                <a:lnTo>
                  <a:pt x="2235200" y="638176"/>
                </a:lnTo>
                <a:lnTo>
                  <a:pt x="0" y="638176"/>
                </a:lnTo>
                <a:close/>
              </a:path>
            </a:pathLst>
          </a:custGeom>
          <a:solidFill>
            <a:srgbClr val="FFCC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8" name="Trapezoid 7"/>
          <p:cNvSpPr/>
          <p:nvPr/>
        </p:nvSpPr>
        <p:spPr bwMode="auto">
          <a:xfrm rot="8100000">
            <a:off x="6333940" y="3788782"/>
            <a:ext cx="3571875" cy="642142"/>
          </a:xfrm>
          <a:custGeom>
            <a:avLst/>
            <a:gdLst>
              <a:gd name="connsiteX0" fmla="*/ 0 w 3571875"/>
              <a:gd name="connsiteY0" fmla="*/ 638175 h 638175"/>
              <a:gd name="connsiteX1" fmla="*/ 641398 w 3571875"/>
              <a:gd name="connsiteY1" fmla="*/ 0 h 638175"/>
              <a:gd name="connsiteX2" fmla="*/ 2930477 w 3571875"/>
              <a:gd name="connsiteY2" fmla="*/ 0 h 638175"/>
              <a:gd name="connsiteX3" fmla="*/ 3571875 w 3571875"/>
              <a:gd name="connsiteY3" fmla="*/ 638175 h 638175"/>
              <a:gd name="connsiteX4" fmla="*/ 0 w 3571875"/>
              <a:gd name="connsiteY4" fmla="*/ 638175 h 638175"/>
              <a:gd name="connsiteX0" fmla="*/ 0 w 3571875"/>
              <a:gd name="connsiteY0" fmla="*/ 646109 h 646109"/>
              <a:gd name="connsiteX1" fmla="*/ 641398 w 3571875"/>
              <a:gd name="connsiteY1" fmla="*/ 7934 h 646109"/>
              <a:gd name="connsiteX2" fmla="*/ 2938411 w 3571875"/>
              <a:gd name="connsiteY2" fmla="*/ 0 h 646109"/>
              <a:gd name="connsiteX3" fmla="*/ 3571875 w 3571875"/>
              <a:gd name="connsiteY3" fmla="*/ 646109 h 646109"/>
              <a:gd name="connsiteX4" fmla="*/ 0 w 3571875"/>
              <a:gd name="connsiteY4" fmla="*/ 646109 h 646109"/>
              <a:gd name="connsiteX0" fmla="*/ 0 w 3571875"/>
              <a:gd name="connsiteY0" fmla="*/ 642142 h 642142"/>
              <a:gd name="connsiteX1" fmla="*/ 641398 w 3571875"/>
              <a:gd name="connsiteY1" fmla="*/ 3967 h 642142"/>
              <a:gd name="connsiteX2" fmla="*/ 2934444 w 3571875"/>
              <a:gd name="connsiteY2" fmla="*/ 0 h 642142"/>
              <a:gd name="connsiteX3" fmla="*/ 3571875 w 3571875"/>
              <a:gd name="connsiteY3" fmla="*/ 642142 h 642142"/>
              <a:gd name="connsiteX4" fmla="*/ 0 w 3571875"/>
              <a:gd name="connsiteY4" fmla="*/ 642142 h 642142"/>
              <a:gd name="connsiteX0" fmla="*/ 0 w 3571875"/>
              <a:gd name="connsiteY0" fmla="*/ 642142 h 642142"/>
              <a:gd name="connsiteX1" fmla="*/ 641398 w 3571875"/>
              <a:gd name="connsiteY1" fmla="*/ 3967 h 642142"/>
              <a:gd name="connsiteX2" fmla="*/ 2934444 w 3571875"/>
              <a:gd name="connsiteY2" fmla="*/ 0 h 642142"/>
              <a:gd name="connsiteX3" fmla="*/ 3571875 w 3571875"/>
              <a:gd name="connsiteY3" fmla="*/ 642142 h 642142"/>
              <a:gd name="connsiteX4" fmla="*/ 0 w 3571875"/>
              <a:gd name="connsiteY4" fmla="*/ 642142 h 64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1875" h="642142">
                <a:moveTo>
                  <a:pt x="0" y="642142"/>
                </a:moveTo>
                <a:lnTo>
                  <a:pt x="641398" y="3967"/>
                </a:lnTo>
                <a:lnTo>
                  <a:pt x="2934444" y="0"/>
                </a:lnTo>
                <a:lnTo>
                  <a:pt x="3571875" y="642142"/>
                </a:lnTo>
                <a:lnTo>
                  <a:pt x="0" y="642142"/>
                </a:lnTo>
                <a:close/>
              </a:path>
            </a:pathLst>
          </a:custGeom>
          <a:solidFill>
            <a:srgbClr val="D8CF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5570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461413" y="1201587"/>
            <a:ext cx="7082007" cy="3114198"/>
          </a:xfrm>
          <a:prstGeom prst="rect">
            <a:avLst/>
          </a:prstGeom>
        </p:spPr>
        <p:txBody>
          <a:bodyPr/>
          <a:lstStyle>
            <a:lvl1pPr algn="l">
              <a:lnSpc>
                <a:spcPts val="5780"/>
              </a:lnSpc>
              <a:spcBef>
                <a:spcPct val="30000"/>
              </a:spcBef>
              <a:spcAft>
                <a:spcPct val="30000"/>
              </a:spcAft>
              <a:defRPr sz="5400" spc="0">
                <a:solidFill>
                  <a:srgbClr val="FFCC33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</a:t>
            </a:r>
            <a:r>
              <a:rPr lang="en-US"/>
              <a:t>title style</a:t>
            </a:r>
            <a:endParaRPr lang="en-US" dirty="0"/>
          </a:p>
        </p:txBody>
      </p:sp>
      <p:sp>
        <p:nvSpPr>
          <p:cNvPr id="5570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461413" y="3602266"/>
            <a:ext cx="6400800" cy="342900"/>
          </a:xfrm>
        </p:spPr>
        <p:txBody>
          <a:bodyPr/>
          <a:lstStyle>
            <a:lvl1pPr marL="0" indent="0" algn="l">
              <a:spcBef>
                <a:spcPct val="30000"/>
              </a:spcBef>
              <a:spcAft>
                <a:spcPct val="30000"/>
              </a:spcAft>
              <a:buFontTx/>
              <a:buNone/>
              <a:defRPr sz="1600" b="1">
                <a:solidFill>
                  <a:srgbClr val="7B6E60"/>
                </a:solidFill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0" name="Trapezoid 6"/>
          <p:cNvSpPr/>
          <p:nvPr/>
        </p:nvSpPr>
        <p:spPr bwMode="auto">
          <a:xfrm rot="8100000">
            <a:off x="7469189" y="4260851"/>
            <a:ext cx="2235200" cy="638176"/>
          </a:xfrm>
          <a:custGeom>
            <a:avLst/>
            <a:gdLst>
              <a:gd name="connsiteX0" fmla="*/ 0 w 2235200"/>
              <a:gd name="connsiteY0" fmla="*/ 638175 h 638175"/>
              <a:gd name="connsiteX1" fmla="*/ 641398 w 2235200"/>
              <a:gd name="connsiteY1" fmla="*/ 0 h 638175"/>
              <a:gd name="connsiteX2" fmla="*/ 1593802 w 2235200"/>
              <a:gd name="connsiteY2" fmla="*/ 0 h 638175"/>
              <a:gd name="connsiteX3" fmla="*/ 2235200 w 2235200"/>
              <a:gd name="connsiteY3" fmla="*/ 638175 h 638175"/>
              <a:gd name="connsiteX4" fmla="*/ 0 w 2235200"/>
              <a:gd name="connsiteY4" fmla="*/ 638175 h 638175"/>
              <a:gd name="connsiteX0" fmla="*/ 0 w 2235200"/>
              <a:gd name="connsiteY0" fmla="*/ 638175 h 638175"/>
              <a:gd name="connsiteX1" fmla="*/ 641398 w 2235200"/>
              <a:gd name="connsiteY1" fmla="*/ 0 h 638175"/>
              <a:gd name="connsiteX2" fmla="*/ 1593802 w 2235200"/>
              <a:gd name="connsiteY2" fmla="*/ 0 h 638175"/>
              <a:gd name="connsiteX3" fmla="*/ 2235200 w 2235200"/>
              <a:gd name="connsiteY3" fmla="*/ 638175 h 638175"/>
              <a:gd name="connsiteX4" fmla="*/ 0 w 2235200"/>
              <a:gd name="connsiteY4" fmla="*/ 638175 h 638175"/>
              <a:gd name="connsiteX0" fmla="*/ 0 w 2235200"/>
              <a:gd name="connsiteY0" fmla="*/ 650076 h 650076"/>
              <a:gd name="connsiteX1" fmla="*/ 641398 w 2235200"/>
              <a:gd name="connsiteY1" fmla="*/ 11901 h 650076"/>
              <a:gd name="connsiteX2" fmla="*/ 1605702 w 2235200"/>
              <a:gd name="connsiteY2" fmla="*/ 0 h 650076"/>
              <a:gd name="connsiteX3" fmla="*/ 2235200 w 2235200"/>
              <a:gd name="connsiteY3" fmla="*/ 650076 h 650076"/>
              <a:gd name="connsiteX4" fmla="*/ 0 w 2235200"/>
              <a:gd name="connsiteY4" fmla="*/ 650076 h 650076"/>
              <a:gd name="connsiteX0" fmla="*/ 0 w 2235200"/>
              <a:gd name="connsiteY0" fmla="*/ 638176 h 638176"/>
              <a:gd name="connsiteX1" fmla="*/ 641398 w 2235200"/>
              <a:gd name="connsiteY1" fmla="*/ 1 h 638176"/>
              <a:gd name="connsiteX2" fmla="*/ 1593802 w 2235200"/>
              <a:gd name="connsiteY2" fmla="*/ 0 h 638176"/>
              <a:gd name="connsiteX3" fmla="*/ 2235200 w 2235200"/>
              <a:gd name="connsiteY3" fmla="*/ 638176 h 638176"/>
              <a:gd name="connsiteX4" fmla="*/ 0 w 2235200"/>
              <a:gd name="connsiteY4" fmla="*/ 638176 h 638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00" h="638176">
                <a:moveTo>
                  <a:pt x="0" y="638176"/>
                </a:moveTo>
                <a:lnTo>
                  <a:pt x="641398" y="1"/>
                </a:lnTo>
                <a:lnTo>
                  <a:pt x="1593802" y="0"/>
                </a:lnTo>
                <a:lnTo>
                  <a:pt x="2235200" y="638176"/>
                </a:lnTo>
                <a:lnTo>
                  <a:pt x="0" y="638176"/>
                </a:lnTo>
                <a:close/>
              </a:path>
            </a:pathLst>
          </a:custGeom>
          <a:solidFill>
            <a:srgbClr val="FFCC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" name="Trapezoid 7"/>
          <p:cNvSpPr/>
          <p:nvPr/>
        </p:nvSpPr>
        <p:spPr bwMode="auto">
          <a:xfrm rot="8100000">
            <a:off x="6333940" y="3788782"/>
            <a:ext cx="3571875" cy="642142"/>
          </a:xfrm>
          <a:custGeom>
            <a:avLst/>
            <a:gdLst>
              <a:gd name="connsiteX0" fmla="*/ 0 w 3571875"/>
              <a:gd name="connsiteY0" fmla="*/ 638175 h 638175"/>
              <a:gd name="connsiteX1" fmla="*/ 641398 w 3571875"/>
              <a:gd name="connsiteY1" fmla="*/ 0 h 638175"/>
              <a:gd name="connsiteX2" fmla="*/ 2930477 w 3571875"/>
              <a:gd name="connsiteY2" fmla="*/ 0 h 638175"/>
              <a:gd name="connsiteX3" fmla="*/ 3571875 w 3571875"/>
              <a:gd name="connsiteY3" fmla="*/ 638175 h 638175"/>
              <a:gd name="connsiteX4" fmla="*/ 0 w 3571875"/>
              <a:gd name="connsiteY4" fmla="*/ 638175 h 638175"/>
              <a:gd name="connsiteX0" fmla="*/ 0 w 3571875"/>
              <a:gd name="connsiteY0" fmla="*/ 646109 h 646109"/>
              <a:gd name="connsiteX1" fmla="*/ 641398 w 3571875"/>
              <a:gd name="connsiteY1" fmla="*/ 7934 h 646109"/>
              <a:gd name="connsiteX2" fmla="*/ 2938411 w 3571875"/>
              <a:gd name="connsiteY2" fmla="*/ 0 h 646109"/>
              <a:gd name="connsiteX3" fmla="*/ 3571875 w 3571875"/>
              <a:gd name="connsiteY3" fmla="*/ 646109 h 646109"/>
              <a:gd name="connsiteX4" fmla="*/ 0 w 3571875"/>
              <a:gd name="connsiteY4" fmla="*/ 646109 h 646109"/>
              <a:gd name="connsiteX0" fmla="*/ 0 w 3571875"/>
              <a:gd name="connsiteY0" fmla="*/ 642142 h 642142"/>
              <a:gd name="connsiteX1" fmla="*/ 641398 w 3571875"/>
              <a:gd name="connsiteY1" fmla="*/ 3967 h 642142"/>
              <a:gd name="connsiteX2" fmla="*/ 2934444 w 3571875"/>
              <a:gd name="connsiteY2" fmla="*/ 0 h 642142"/>
              <a:gd name="connsiteX3" fmla="*/ 3571875 w 3571875"/>
              <a:gd name="connsiteY3" fmla="*/ 642142 h 642142"/>
              <a:gd name="connsiteX4" fmla="*/ 0 w 3571875"/>
              <a:gd name="connsiteY4" fmla="*/ 642142 h 642142"/>
              <a:gd name="connsiteX0" fmla="*/ 0 w 3571875"/>
              <a:gd name="connsiteY0" fmla="*/ 642142 h 642142"/>
              <a:gd name="connsiteX1" fmla="*/ 641398 w 3571875"/>
              <a:gd name="connsiteY1" fmla="*/ 3967 h 642142"/>
              <a:gd name="connsiteX2" fmla="*/ 2934444 w 3571875"/>
              <a:gd name="connsiteY2" fmla="*/ 0 h 642142"/>
              <a:gd name="connsiteX3" fmla="*/ 3571875 w 3571875"/>
              <a:gd name="connsiteY3" fmla="*/ 642142 h 642142"/>
              <a:gd name="connsiteX4" fmla="*/ 0 w 3571875"/>
              <a:gd name="connsiteY4" fmla="*/ 642142 h 64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1875" h="642142">
                <a:moveTo>
                  <a:pt x="0" y="642142"/>
                </a:moveTo>
                <a:lnTo>
                  <a:pt x="641398" y="3967"/>
                </a:lnTo>
                <a:lnTo>
                  <a:pt x="2934444" y="0"/>
                </a:lnTo>
                <a:lnTo>
                  <a:pt x="3571875" y="642142"/>
                </a:lnTo>
                <a:lnTo>
                  <a:pt x="0" y="642142"/>
                </a:lnTo>
                <a:close/>
              </a:path>
            </a:pathLst>
          </a:custGeom>
          <a:solidFill>
            <a:srgbClr val="D8CF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3" name="Trapezoid 6"/>
          <p:cNvSpPr/>
          <p:nvPr userDrawn="1"/>
        </p:nvSpPr>
        <p:spPr bwMode="auto">
          <a:xfrm rot="8100000">
            <a:off x="7469189" y="4260851"/>
            <a:ext cx="2235200" cy="638176"/>
          </a:xfrm>
          <a:custGeom>
            <a:avLst/>
            <a:gdLst>
              <a:gd name="connsiteX0" fmla="*/ 0 w 2235200"/>
              <a:gd name="connsiteY0" fmla="*/ 638175 h 638175"/>
              <a:gd name="connsiteX1" fmla="*/ 641398 w 2235200"/>
              <a:gd name="connsiteY1" fmla="*/ 0 h 638175"/>
              <a:gd name="connsiteX2" fmla="*/ 1593802 w 2235200"/>
              <a:gd name="connsiteY2" fmla="*/ 0 h 638175"/>
              <a:gd name="connsiteX3" fmla="*/ 2235200 w 2235200"/>
              <a:gd name="connsiteY3" fmla="*/ 638175 h 638175"/>
              <a:gd name="connsiteX4" fmla="*/ 0 w 2235200"/>
              <a:gd name="connsiteY4" fmla="*/ 638175 h 638175"/>
              <a:gd name="connsiteX0" fmla="*/ 0 w 2235200"/>
              <a:gd name="connsiteY0" fmla="*/ 638175 h 638175"/>
              <a:gd name="connsiteX1" fmla="*/ 641398 w 2235200"/>
              <a:gd name="connsiteY1" fmla="*/ 0 h 638175"/>
              <a:gd name="connsiteX2" fmla="*/ 1593802 w 2235200"/>
              <a:gd name="connsiteY2" fmla="*/ 0 h 638175"/>
              <a:gd name="connsiteX3" fmla="*/ 2235200 w 2235200"/>
              <a:gd name="connsiteY3" fmla="*/ 638175 h 638175"/>
              <a:gd name="connsiteX4" fmla="*/ 0 w 2235200"/>
              <a:gd name="connsiteY4" fmla="*/ 638175 h 638175"/>
              <a:gd name="connsiteX0" fmla="*/ 0 w 2235200"/>
              <a:gd name="connsiteY0" fmla="*/ 650076 h 650076"/>
              <a:gd name="connsiteX1" fmla="*/ 641398 w 2235200"/>
              <a:gd name="connsiteY1" fmla="*/ 11901 h 650076"/>
              <a:gd name="connsiteX2" fmla="*/ 1605702 w 2235200"/>
              <a:gd name="connsiteY2" fmla="*/ 0 h 650076"/>
              <a:gd name="connsiteX3" fmla="*/ 2235200 w 2235200"/>
              <a:gd name="connsiteY3" fmla="*/ 650076 h 650076"/>
              <a:gd name="connsiteX4" fmla="*/ 0 w 2235200"/>
              <a:gd name="connsiteY4" fmla="*/ 650076 h 650076"/>
              <a:gd name="connsiteX0" fmla="*/ 0 w 2235200"/>
              <a:gd name="connsiteY0" fmla="*/ 638176 h 638176"/>
              <a:gd name="connsiteX1" fmla="*/ 641398 w 2235200"/>
              <a:gd name="connsiteY1" fmla="*/ 1 h 638176"/>
              <a:gd name="connsiteX2" fmla="*/ 1593802 w 2235200"/>
              <a:gd name="connsiteY2" fmla="*/ 0 h 638176"/>
              <a:gd name="connsiteX3" fmla="*/ 2235200 w 2235200"/>
              <a:gd name="connsiteY3" fmla="*/ 638176 h 638176"/>
              <a:gd name="connsiteX4" fmla="*/ 0 w 2235200"/>
              <a:gd name="connsiteY4" fmla="*/ 638176 h 6381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35200" h="638176">
                <a:moveTo>
                  <a:pt x="0" y="638176"/>
                </a:moveTo>
                <a:lnTo>
                  <a:pt x="641398" y="1"/>
                </a:lnTo>
                <a:lnTo>
                  <a:pt x="1593802" y="0"/>
                </a:lnTo>
                <a:lnTo>
                  <a:pt x="2235200" y="638176"/>
                </a:lnTo>
                <a:lnTo>
                  <a:pt x="0" y="638176"/>
                </a:lnTo>
                <a:close/>
              </a:path>
            </a:pathLst>
          </a:custGeom>
          <a:solidFill>
            <a:srgbClr val="FFCC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4" name="Trapezoid 7"/>
          <p:cNvSpPr/>
          <p:nvPr userDrawn="1"/>
        </p:nvSpPr>
        <p:spPr bwMode="auto">
          <a:xfrm rot="8100000">
            <a:off x="6333940" y="3788782"/>
            <a:ext cx="3571875" cy="642142"/>
          </a:xfrm>
          <a:custGeom>
            <a:avLst/>
            <a:gdLst>
              <a:gd name="connsiteX0" fmla="*/ 0 w 3571875"/>
              <a:gd name="connsiteY0" fmla="*/ 638175 h 638175"/>
              <a:gd name="connsiteX1" fmla="*/ 641398 w 3571875"/>
              <a:gd name="connsiteY1" fmla="*/ 0 h 638175"/>
              <a:gd name="connsiteX2" fmla="*/ 2930477 w 3571875"/>
              <a:gd name="connsiteY2" fmla="*/ 0 h 638175"/>
              <a:gd name="connsiteX3" fmla="*/ 3571875 w 3571875"/>
              <a:gd name="connsiteY3" fmla="*/ 638175 h 638175"/>
              <a:gd name="connsiteX4" fmla="*/ 0 w 3571875"/>
              <a:gd name="connsiteY4" fmla="*/ 638175 h 638175"/>
              <a:gd name="connsiteX0" fmla="*/ 0 w 3571875"/>
              <a:gd name="connsiteY0" fmla="*/ 646109 h 646109"/>
              <a:gd name="connsiteX1" fmla="*/ 641398 w 3571875"/>
              <a:gd name="connsiteY1" fmla="*/ 7934 h 646109"/>
              <a:gd name="connsiteX2" fmla="*/ 2938411 w 3571875"/>
              <a:gd name="connsiteY2" fmla="*/ 0 h 646109"/>
              <a:gd name="connsiteX3" fmla="*/ 3571875 w 3571875"/>
              <a:gd name="connsiteY3" fmla="*/ 646109 h 646109"/>
              <a:gd name="connsiteX4" fmla="*/ 0 w 3571875"/>
              <a:gd name="connsiteY4" fmla="*/ 646109 h 646109"/>
              <a:gd name="connsiteX0" fmla="*/ 0 w 3571875"/>
              <a:gd name="connsiteY0" fmla="*/ 642142 h 642142"/>
              <a:gd name="connsiteX1" fmla="*/ 641398 w 3571875"/>
              <a:gd name="connsiteY1" fmla="*/ 3967 h 642142"/>
              <a:gd name="connsiteX2" fmla="*/ 2934444 w 3571875"/>
              <a:gd name="connsiteY2" fmla="*/ 0 h 642142"/>
              <a:gd name="connsiteX3" fmla="*/ 3571875 w 3571875"/>
              <a:gd name="connsiteY3" fmla="*/ 642142 h 642142"/>
              <a:gd name="connsiteX4" fmla="*/ 0 w 3571875"/>
              <a:gd name="connsiteY4" fmla="*/ 642142 h 642142"/>
              <a:gd name="connsiteX0" fmla="*/ 0 w 3571875"/>
              <a:gd name="connsiteY0" fmla="*/ 642142 h 642142"/>
              <a:gd name="connsiteX1" fmla="*/ 641398 w 3571875"/>
              <a:gd name="connsiteY1" fmla="*/ 3967 h 642142"/>
              <a:gd name="connsiteX2" fmla="*/ 2934444 w 3571875"/>
              <a:gd name="connsiteY2" fmla="*/ 0 h 642142"/>
              <a:gd name="connsiteX3" fmla="*/ 3571875 w 3571875"/>
              <a:gd name="connsiteY3" fmla="*/ 642142 h 642142"/>
              <a:gd name="connsiteX4" fmla="*/ 0 w 3571875"/>
              <a:gd name="connsiteY4" fmla="*/ 642142 h 6421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1875" h="642142">
                <a:moveTo>
                  <a:pt x="0" y="642142"/>
                </a:moveTo>
                <a:lnTo>
                  <a:pt x="641398" y="3967"/>
                </a:lnTo>
                <a:lnTo>
                  <a:pt x="2934444" y="0"/>
                </a:lnTo>
                <a:lnTo>
                  <a:pt x="3571875" y="642142"/>
                </a:lnTo>
                <a:lnTo>
                  <a:pt x="0" y="642142"/>
                </a:lnTo>
                <a:close/>
              </a:path>
            </a:pathLst>
          </a:custGeom>
          <a:solidFill>
            <a:srgbClr val="D8CFC6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5" name="Date Placeholder 2"/>
          <p:cNvSpPr>
            <a:spLocks noGrp="1"/>
          </p:cNvSpPr>
          <p:nvPr>
            <p:ph type="dt" sz="quarter" idx="2"/>
          </p:nvPr>
        </p:nvSpPr>
        <p:spPr bwMode="auto">
          <a:xfrm>
            <a:off x="460375" y="853281"/>
            <a:ext cx="2133600" cy="27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3221A50-190E-495B-951B-1C42C44EF0DB}" type="datetime4">
              <a:rPr lang="en-US" smtClean="0">
                <a:solidFill>
                  <a:srgbClr val="000000"/>
                </a:solidFill>
              </a:rPr>
              <a:pPr eaLnBrk="1" hangingPunct="1"/>
              <a:t>November 27, 2019</a:t>
            </a:fld>
            <a:endParaRPr lang="en-US" sz="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90315"/>
      </p:ext>
    </p:extLst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13"/>
          <p:cNvSpPr>
            <a:spLocks noChangeArrowheads="1"/>
          </p:cNvSpPr>
          <p:nvPr/>
        </p:nvSpPr>
        <p:spPr bwMode="auto">
          <a:xfrm rot="16200000">
            <a:off x="5522913" y="1522413"/>
            <a:ext cx="3629025" cy="3629025"/>
          </a:xfrm>
          <a:prstGeom prst="rtTriangle">
            <a:avLst/>
          </a:prstGeom>
          <a:solidFill>
            <a:srgbClr val="D8CFC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5" name="Snip Single Corner Rectangle 7"/>
          <p:cNvSpPr>
            <a:spLocks/>
          </p:cNvSpPr>
          <p:nvPr/>
        </p:nvSpPr>
        <p:spPr bwMode="auto">
          <a:xfrm rot="18900000" flipH="1">
            <a:off x="559594" y="-1286669"/>
            <a:ext cx="3117850" cy="4008438"/>
          </a:xfrm>
          <a:custGeom>
            <a:avLst/>
            <a:gdLst>
              <a:gd name="T0" fmla="*/ 2549141 w 3117017"/>
              <a:gd name="T1" fmla="*/ 0 h 4008478"/>
              <a:gd name="T2" fmla="*/ 0 w 3117017"/>
              <a:gd name="T3" fmla="*/ 2548435 h 4008478"/>
              <a:gd name="T4" fmla="*/ 0 w 3117017"/>
              <a:gd name="T5" fmla="*/ 4008438 h 4008478"/>
              <a:gd name="T6" fmla="*/ 3117850 w 3117017"/>
              <a:gd name="T7" fmla="*/ 4008438 h 4008478"/>
              <a:gd name="T8" fmla="*/ 3117850 w 3117017"/>
              <a:gd name="T9" fmla="*/ 568551 h 4008478"/>
              <a:gd name="T10" fmla="*/ 2549141 w 3117017"/>
              <a:gd name="T11" fmla="*/ 0 h 400847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117017" h="4008478">
                <a:moveTo>
                  <a:pt x="2548460" y="0"/>
                </a:moveTo>
                <a:lnTo>
                  <a:pt x="0" y="2548460"/>
                </a:lnTo>
                <a:lnTo>
                  <a:pt x="0" y="4008478"/>
                </a:lnTo>
                <a:lnTo>
                  <a:pt x="3117017" y="4008478"/>
                </a:lnTo>
                <a:lnTo>
                  <a:pt x="3117017" y="568557"/>
                </a:lnTo>
                <a:lnTo>
                  <a:pt x="2548460" y="0"/>
                </a:lnTo>
                <a:close/>
              </a:path>
            </a:pathLst>
          </a:custGeom>
          <a:gradFill rotWithShape="1">
            <a:gsLst>
              <a:gs pos="0">
                <a:srgbClr val="FFCC33"/>
              </a:gs>
              <a:gs pos="39999">
                <a:srgbClr val="FFCC33"/>
              </a:gs>
              <a:gs pos="100000">
                <a:srgbClr val="E3B93F"/>
              </a:gs>
            </a:gsLst>
            <a:lin ang="5220000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6" name="Right Triangle 15"/>
          <p:cNvSpPr>
            <a:spLocks noChangeArrowheads="1"/>
          </p:cNvSpPr>
          <p:nvPr/>
        </p:nvSpPr>
        <p:spPr bwMode="auto">
          <a:xfrm rot="16200000">
            <a:off x="515938" y="1030288"/>
            <a:ext cx="4121150" cy="4121150"/>
          </a:xfrm>
          <a:prstGeom prst="rtTriangle">
            <a:avLst/>
          </a:prstGeom>
          <a:solidFill>
            <a:srgbClr val="FFCC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4755939" y="1069120"/>
            <a:ext cx="2942215" cy="1998318"/>
          </a:xfrm>
        </p:spPr>
        <p:txBody>
          <a:bodyPr/>
          <a:lstStyle>
            <a:lvl1pPr marL="0" indent="0" algn="l">
              <a:spcBef>
                <a:spcPct val="30000"/>
              </a:spcBef>
              <a:spcAft>
                <a:spcPct val="30000"/>
              </a:spcAft>
              <a:buFontTx/>
              <a:buNone/>
              <a:defRPr sz="1800" b="1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8" name="Right Triangle 13"/>
          <p:cNvSpPr>
            <a:spLocks noChangeArrowheads="1"/>
          </p:cNvSpPr>
          <p:nvPr/>
        </p:nvSpPr>
        <p:spPr bwMode="auto">
          <a:xfrm rot="16200000">
            <a:off x="5522913" y="1522413"/>
            <a:ext cx="3629025" cy="3629025"/>
          </a:xfrm>
          <a:prstGeom prst="rtTriangle">
            <a:avLst/>
          </a:prstGeom>
          <a:solidFill>
            <a:srgbClr val="D8CFC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9" name="Snip Single Corner Rectangle 7"/>
          <p:cNvSpPr>
            <a:spLocks/>
          </p:cNvSpPr>
          <p:nvPr/>
        </p:nvSpPr>
        <p:spPr bwMode="auto">
          <a:xfrm rot="18900000" flipH="1">
            <a:off x="559594" y="-1286669"/>
            <a:ext cx="3117850" cy="4008438"/>
          </a:xfrm>
          <a:custGeom>
            <a:avLst/>
            <a:gdLst>
              <a:gd name="T0" fmla="*/ 2549141 w 3117017"/>
              <a:gd name="T1" fmla="*/ 0 h 4008478"/>
              <a:gd name="T2" fmla="*/ 0 w 3117017"/>
              <a:gd name="T3" fmla="*/ 2548435 h 4008478"/>
              <a:gd name="T4" fmla="*/ 0 w 3117017"/>
              <a:gd name="T5" fmla="*/ 4008438 h 4008478"/>
              <a:gd name="T6" fmla="*/ 3117850 w 3117017"/>
              <a:gd name="T7" fmla="*/ 4008438 h 4008478"/>
              <a:gd name="T8" fmla="*/ 3117850 w 3117017"/>
              <a:gd name="T9" fmla="*/ 568551 h 4008478"/>
              <a:gd name="T10" fmla="*/ 2549141 w 3117017"/>
              <a:gd name="T11" fmla="*/ 0 h 400847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117017" h="4008478">
                <a:moveTo>
                  <a:pt x="2548460" y="0"/>
                </a:moveTo>
                <a:lnTo>
                  <a:pt x="0" y="2548460"/>
                </a:lnTo>
                <a:lnTo>
                  <a:pt x="0" y="4008478"/>
                </a:lnTo>
                <a:lnTo>
                  <a:pt x="3117017" y="4008478"/>
                </a:lnTo>
                <a:lnTo>
                  <a:pt x="3117017" y="568557"/>
                </a:lnTo>
                <a:lnTo>
                  <a:pt x="2548460" y="0"/>
                </a:lnTo>
                <a:close/>
              </a:path>
            </a:pathLst>
          </a:custGeom>
          <a:gradFill rotWithShape="1">
            <a:gsLst>
              <a:gs pos="0">
                <a:srgbClr val="FFCC33"/>
              </a:gs>
              <a:gs pos="39999">
                <a:srgbClr val="FFCC33"/>
              </a:gs>
              <a:gs pos="100000">
                <a:srgbClr val="E3B93F"/>
              </a:gs>
            </a:gsLst>
            <a:lin ang="5220000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0" name="Right Triangle 15"/>
          <p:cNvSpPr>
            <a:spLocks noChangeArrowheads="1"/>
          </p:cNvSpPr>
          <p:nvPr/>
        </p:nvSpPr>
        <p:spPr bwMode="auto">
          <a:xfrm rot="16200000">
            <a:off x="515938" y="1030288"/>
            <a:ext cx="4121150" cy="4121150"/>
          </a:xfrm>
          <a:prstGeom prst="rtTriangle">
            <a:avLst/>
          </a:prstGeom>
          <a:solidFill>
            <a:srgbClr val="FFCC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3" name="Right Triangle 13"/>
          <p:cNvSpPr>
            <a:spLocks noChangeArrowheads="1"/>
          </p:cNvSpPr>
          <p:nvPr userDrawn="1"/>
        </p:nvSpPr>
        <p:spPr bwMode="auto">
          <a:xfrm rot="16200000">
            <a:off x="5522913" y="1522413"/>
            <a:ext cx="3629025" cy="3629025"/>
          </a:xfrm>
          <a:prstGeom prst="rtTriangle">
            <a:avLst/>
          </a:prstGeom>
          <a:solidFill>
            <a:srgbClr val="D8CFC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4" name="Snip Single Corner Rectangle 7"/>
          <p:cNvSpPr>
            <a:spLocks/>
          </p:cNvSpPr>
          <p:nvPr userDrawn="1"/>
        </p:nvSpPr>
        <p:spPr bwMode="auto">
          <a:xfrm rot="18900000" flipH="1">
            <a:off x="559594" y="-1286669"/>
            <a:ext cx="3117850" cy="4008438"/>
          </a:xfrm>
          <a:custGeom>
            <a:avLst/>
            <a:gdLst>
              <a:gd name="T0" fmla="*/ 2549141 w 3117017"/>
              <a:gd name="T1" fmla="*/ 0 h 4008478"/>
              <a:gd name="T2" fmla="*/ 0 w 3117017"/>
              <a:gd name="T3" fmla="*/ 2548435 h 4008478"/>
              <a:gd name="T4" fmla="*/ 0 w 3117017"/>
              <a:gd name="T5" fmla="*/ 4008438 h 4008478"/>
              <a:gd name="T6" fmla="*/ 3117850 w 3117017"/>
              <a:gd name="T7" fmla="*/ 4008438 h 4008478"/>
              <a:gd name="T8" fmla="*/ 3117850 w 3117017"/>
              <a:gd name="T9" fmla="*/ 568551 h 4008478"/>
              <a:gd name="T10" fmla="*/ 2549141 w 3117017"/>
              <a:gd name="T11" fmla="*/ 0 h 400847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117017" h="4008478">
                <a:moveTo>
                  <a:pt x="2548460" y="0"/>
                </a:moveTo>
                <a:lnTo>
                  <a:pt x="0" y="2548460"/>
                </a:lnTo>
                <a:lnTo>
                  <a:pt x="0" y="4008478"/>
                </a:lnTo>
                <a:lnTo>
                  <a:pt x="3117017" y="4008478"/>
                </a:lnTo>
                <a:lnTo>
                  <a:pt x="3117017" y="568557"/>
                </a:lnTo>
                <a:lnTo>
                  <a:pt x="2548460" y="0"/>
                </a:lnTo>
                <a:close/>
              </a:path>
            </a:pathLst>
          </a:custGeom>
          <a:gradFill rotWithShape="1">
            <a:gsLst>
              <a:gs pos="0">
                <a:srgbClr val="FFCC33"/>
              </a:gs>
              <a:gs pos="39999">
                <a:srgbClr val="FFCC33"/>
              </a:gs>
              <a:gs pos="100000">
                <a:srgbClr val="E3B93F"/>
              </a:gs>
            </a:gsLst>
            <a:lin ang="5220000"/>
          </a:gradFill>
          <a:ln w="952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5" name="Right Triangle 15"/>
          <p:cNvSpPr>
            <a:spLocks noChangeArrowheads="1"/>
          </p:cNvSpPr>
          <p:nvPr userDrawn="1"/>
        </p:nvSpPr>
        <p:spPr bwMode="auto">
          <a:xfrm rot="16200000">
            <a:off x="515938" y="1030288"/>
            <a:ext cx="4121150" cy="4121150"/>
          </a:xfrm>
          <a:prstGeom prst="rtTriangle">
            <a:avLst/>
          </a:prstGeom>
          <a:solidFill>
            <a:srgbClr val="FFCC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pic>
        <p:nvPicPr>
          <p:cNvPr id="16" name="Picture 16" descr="AXIS_LOGO_RG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062375" y="149225"/>
            <a:ext cx="882650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8944723"/>
      </p:ext>
    </p:extLst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with image to th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2300" y="985838"/>
            <a:ext cx="4989360" cy="3371850"/>
          </a:xfrm>
        </p:spPr>
        <p:txBody>
          <a:bodyPr>
            <a:normAutofit/>
          </a:bodyPr>
          <a:lstStyle>
            <a:lvl1pPr marL="269875" indent="-269875">
              <a:buClrTx/>
              <a:buFont typeface="Arial" panose="020B0604020202020204" pitchFamily="34" charset="0"/>
              <a:buChar char="&gt;"/>
              <a:defRPr sz="1800" baseline="0">
                <a:latin typeface="Arial"/>
                <a:cs typeface="Arial"/>
              </a:defRPr>
            </a:lvl1pPr>
            <a:lvl2pPr>
              <a:buClrTx/>
              <a:defRPr sz="1600" baseline="0">
                <a:latin typeface="Arial"/>
                <a:cs typeface="Arial"/>
              </a:defRPr>
            </a:lvl2pPr>
            <a:lvl3pPr>
              <a:buClrTx/>
              <a:defRPr sz="1600" baseline="0">
                <a:latin typeface="Arial"/>
                <a:cs typeface="Arial"/>
              </a:defRPr>
            </a:lvl3pPr>
            <a:lvl4pPr>
              <a:buClrTx/>
              <a:defRPr sz="1400" baseline="0">
                <a:latin typeface="Arial"/>
                <a:cs typeface="Arial"/>
              </a:defRPr>
            </a:lvl4pPr>
            <a:lvl5pPr>
              <a:buClrTx/>
              <a:defRPr sz="1400" baseline="0">
                <a:latin typeface="Arial"/>
                <a:cs typeface="Arial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30340" y="291966"/>
            <a:ext cx="8276656" cy="364331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34925772"/>
      </p:ext>
    </p:extLst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buClrTx/>
              <a:defRPr sz="1800" baseline="0"/>
            </a:lvl1pPr>
            <a:lvl2pPr>
              <a:buClrTx/>
              <a:defRPr sz="1600" baseline="0"/>
            </a:lvl2pPr>
            <a:lvl3pPr>
              <a:buClrTx/>
              <a:defRPr sz="1600" baseline="0"/>
            </a:lvl3pPr>
            <a:lvl4pPr>
              <a:buClrTx/>
              <a:defRPr sz="1400" baseline="0"/>
            </a:lvl4pPr>
            <a:lvl5pPr>
              <a:buClrTx/>
              <a:defRPr sz="1400" baseline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633738" y="290247"/>
            <a:ext cx="8276656" cy="364331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0807802"/>
      </p:ext>
    </p:extLst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30333" y="290247"/>
            <a:ext cx="8276656" cy="364331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2301" y="985838"/>
            <a:ext cx="3863975" cy="3371850"/>
          </a:xfrm>
        </p:spPr>
        <p:txBody>
          <a:bodyPr>
            <a:normAutofit/>
          </a:bodyPr>
          <a:lstStyle>
            <a:lvl1pPr>
              <a:buClrTx/>
              <a:defRPr sz="1600"/>
            </a:lvl1pPr>
            <a:lvl2pPr>
              <a:buClrTx/>
              <a:defRPr sz="1400"/>
            </a:lvl2pPr>
            <a:lvl3pPr>
              <a:buClrTx/>
              <a:defRPr sz="1400"/>
            </a:lvl3pPr>
            <a:lvl4pPr>
              <a:buClrTx/>
              <a:defRPr sz="1200"/>
            </a:lvl4pPr>
            <a:lvl5pPr>
              <a:buClrTx/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8676" y="985838"/>
            <a:ext cx="3865563" cy="3371850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98332389"/>
      </p:ext>
    </p:extLst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5500" y="982234"/>
            <a:ext cx="3938563" cy="479822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500" y="1462055"/>
            <a:ext cx="3938563" cy="2963466"/>
          </a:xfrm>
        </p:spPr>
        <p:txBody>
          <a:bodyPr>
            <a:normAutofit/>
          </a:bodyPr>
          <a:lstStyle>
            <a:lvl1pPr>
              <a:buClrTx/>
              <a:defRPr sz="1600"/>
            </a:lvl1pPr>
            <a:lvl2pPr>
              <a:buClrTx/>
              <a:defRPr sz="1400"/>
            </a:lvl2pPr>
            <a:lvl3pPr>
              <a:buClrTx/>
              <a:defRPr sz="1400"/>
            </a:lvl3pPr>
            <a:lvl4pPr>
              <a:buClrTx/>
              <a:defRPr sz="1200"/>
            </a:lvl4pPr>
            <a:lvl5pPr>
              <a:buClrTx/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982234"/>
            <a:ext cx="4041775" cy="479822"/>
          </a:xfrm>
        </p:spPr>
        <p:txBody>
          <a:bodyPr anchor="b"/>
          <a:lstStyle>
            <a:lvl1pPr marL="0" indent="0">
              <a:buNone/>
              <a:defRPr sz="1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462055"/>
            <a:ext cx="4041775" cy="296346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4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28128" y="290246"/>
            <a:ext cx="8276656" cy="364331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2482568"/>
      </p:ext>
    </p:extLst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28128" y="290246"/>
            <a:ext cx="8276656" cy="364331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50389878"/>
      </p:ext>
    </p:extLst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ChangeArrowheads="1"/>
          </p:cNvSpPr>
          <p:nvPr/>
        </p:nvSpPr>
        <p:spPr bwMode="auto">
          <a:xfrm>
            <a:off x="400050" y="638175"/>
            <a:ext cx="8456613" cy="254000"/>
          </a:xfrm>
          <a:prstGeom prst="rect">
            <a:avLst/>
          </a:prstGeom>
          <a:solidFill>
            <a:schemeClr val="bg1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-558800" y="7938"/>
            <a:ext cx="2706688" cy="1019175"/>
            <a:chOff x="-558285" y="0"/>
            <a:chExt cx="2706362" cy="1018651"/>
          </a:xfrm>
        </p:grpSpPr>
        <p:sp>
          <p:nvSpPr>
            <p:cNvPr id="6" name="Rectangle 10"/>
            <p:cNvSpPr>
              <a:spLocks noChangeArrowheads="1"/>
            </p:cNvSpPr>
            <p:nvPr/>
          </p:nvSpPr>
          <p:spPr bwMode="auto">
            <a:xfrm>
              <a:off x="160867" y="0"/>
              <a:ext cx="1905000" cy="2116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7" name="Trapezoid 6"/>
            <p:cNvSpPr/>
            <p:nvPr/>
          </p:nvSpPr>
          <p:spPr bwMode="auto">
            <a:xfrm rot="18900000">
              <a:off x="-415427" y="204682"/>
              <a:ext cx="1723817" cy="466485"/>
            </a:xfrm>
            <a:prstGeom prst="trapezoid">
              <a:avLst>
                <a:gd name="adj" fmla="val 100505"/>
              </a:avLst>
            </a:prstGeom>
            <a:solidFill>
              <a:srgbClr val="D8CFC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8" name="Trapezoid 7"/>
            <p:cNvSpPr/>
            <p:nvPr/>
          </p:nvSpPr>
          <p:spPr bwMode="auto">
            <a:xfrm rot="18900000">
              <a:off x="-558285" y="552166"/>
              <a:ext cx="2706362" cy="466485"/>
            </a:xfrm>
            <a:prstGeom prst="trapezoid">
              <a:avLst>
                <a:gd name="adj" fmla="val 100505"/>
              </a:avLst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</p:grp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-558800" y="7938"/>
            <a:ext cx="2706688" cy="1019175"/>
            <a:chOff x="-558285" y="0"/>
            <a:chExt cx="2706362" cy="1018651"/>
          </a:xfrm>
        </p:grpSpPr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160867" y="0"/>
              <a:ext cx="1905000" cy="2116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1" name="Trapezoid 10"/>
            <p:cNvSpPr/>
            <p:nvPr/>
          </p:nvSpPr>
          <p:spPr bwMode="auto">
            <a:xfrm rot="18900000">
              <a:off x="-415427" y="204682"/>
              <a:ext cx="1723817" cy="466485"/>
            </a:xfrm>
            <a:prstGeom prst="trapezoid">
              <a:avLst>
                <a:gd name="adj" fmla="val 100505"/>
              </a:avLst>
            </a:prstGeom>
            <a:solidFill>
              <a:srgbClr val="D8CFC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2" name="Trapezoid 11"/>
            <p:cNvSpPr/>
            <p:nvPr/>
          </p:nvSpPr>
          <p:spPr bwMode="auto">
            <a:xfrm rot="18900000">
              <a:off x="-558285" y="552166"/>
              <a:ext cx="2706362" cy="466485"/>
            </a:xfrm>
            <a:prstGeom prst="trapezoid">
              <a:avLst>
                <a:gd name="adj" fmla="val 100505"/>
              </a:avLst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</p:grpSp>
      <p:grpSp>
        <p:nvGrpSpPr>
          <p:cNvPr id="13" name="Group 9"/>
          <p:cNvGrpSpPr>
            <a:grpSpLocks/>
          </p:cNvGrpSpPr>
          <p:nvPr userDrawn="1"/>
        </p:nvGrpSpPr>
        <p:grpSpPr bwMode="auto">
          <a:xfrm>
            <a:off x="-558800" y="7938"/>
            <a:ext cx="2706688" cy="1019175"/>
            <a:chOff x="-558285" y="0"/>
            <a:chExt cx="2706362" cy="1018651"/>
          </a:xfrm>
        </p:grpSpPr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160867" y="0"/>
              <a:ext cx="1905000" cy="21166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5" name="Trapezoid 14"/>
            <p:cNvSpPr/>
            <p:nvPr/>
          </p:nvSpPr>
          <p:spPr bwMode="auto">
            <a:xfrm rot="18900000">
              <a:off x="-415427" y="204682"/>
              <a:ext cx="1723817" cy="466485"/>
            </a:xfrm>
            <a:prstGeom prst="trapezoid">
              <a:avLst>
                <a:gd name="adj" fmla="val 100505"/>
              </a:avLst>
            </a:prstGeom>
            <a:solidFill>
              <a:srgbClr val="D8CFC6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  <p:sp>
          <p:nvSpPr>
            <p:cNvPr id="16" name="Trapezoid 15"/>
            <p:cNvSpPr/>
            <p:nvPr/>
          </p:nvSpPr>
          <p:spPr bwMode="auto">
            <a:xfrm rot="18900000">
              <a:off x="-558285" y="552166"/>
              <a:ext cx="2706362" cy="466485"/>
            </a:xfrm>
            <a:prstGeom prst="trapezoid">
              <a:avLst>
                <a:gd name="adj" fmla="val 100505"/>
              </a:avLst>
            </a:prstGeom>
            <a:solidFill>
              <a:srgbClr val="FFC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095775911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8FEB7-6D90-4DA4-ADDB-044CC01BEC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8C999-16F1-4962-91A9-59D249436B74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C1CEDA-D3F6-4C89-8D71-5DE2D731F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75A3-4B90-4C9C-BB5D-932DD7FC51BB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9C421-0C02-4557-BEED-EC8B1A8D2B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218773-56DB-4231-855A-79D9159BF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E4E1-9023-4771-B75F-F4856B443A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195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679D0A-E0FD-431E-9125-9407358E0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5373A6-4C46-4FB3-A33C-D2AF3DBFBD0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64D744-C78C-497B-B8CE-BA4FE0E69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75A3-4B90-4C9C-BB5D-932DD7FC51BB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37AE85-C920-4D25-9492-20E76C3C0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58D2D2-8316-495E-AFBE-9BC57A973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E4E1-9023-4771-B75F-F4856B443A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58816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5A352E-6B89-4950-873E-E9DDD2259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8048D-90C4-4B43-9BD8-3664614A0BBF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E2848B-9CE7-4CCF-9D20-867CFAD57170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92649E-CAC9-429C-BEE0-98C5ACAAA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75A3-4B90-4C9C-BB5D-932DD7FC51BB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A174CE-002D-40F5-A6DD-F48A7F006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623744-1F05-4BFD-8045-51072CFAA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E4E1-9023-4771-B75F-F4856B443A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567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D932C-6201-47A8-95D3-2E0B821E3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A6741D-668F-47AF-95D0-0611A0D2503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73405A3-6374-4768-8B88-7CA964AB839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4FAD37D-584F-4F2F-9271-1DE6A1227E0F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791BD-B3DC-4443-8D77-4B8646EA50CB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E69DA1-522F-4E57-9526-EEA7F55A6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75A3-4B90-4C9C-BB5D-932DD7FC51BB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FB3B99-5D7D-40F3-8AD9-B9C029F5D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5507C4A-C648-47AB-9061-95AE9BED4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E4E1-9023-4771-B75F-F4856B443A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2116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350A2-5975-4FA5-BE23-42D1FB39A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1918638-C0DF-4808-A441-67A0DEB3E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75A3-4B90-4C9C-BB5D-932DD7FC51BB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B7DD56F-6685-4F6E-BAEE-631C40C77F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82E29C8-7E21-43CB-869F-2892C9F4F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E4E1-9023-4771-B75F-F4856B443A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221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23E4BCE-A1CD-4845-9A6A-4C0D800E0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75A3-4B90-4C9C-BB5D-932DD7FC51BB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0F3BA27-8D58-4732-92BC-E2C412CBE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75A093-3E3D-4750-BF86-7D4F7C653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E4E1-9023-4771-B75F-F4856B443A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874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9FC73-6EFD-4BEB-B750-63358543B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9A885C-A451-40A6-8473-9407D0C815D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4ADC92-337B-42F0-B0CA-41C1F37D1F7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DA16C0-7B29-447E-A2F9-D88627235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75A3-4B90-4C9C-BB5D-932DD7FC51BB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838576-4A46-44B8-A01D-02D41C7CB8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ADD746-346C-4218-BC70-8533F674B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E4E1-9023-4771-B75F-F4856B443A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615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5D0B2-0D3D-427C-A590-32CBD7F9E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CFF127-DE0C-436A-B6B2-0E50D3DCA9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F2EA34-0A5C-4A71-A466-B832344B731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A874C1-9BC2-4F79-AE1A-46822330D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75A3-4B90-4C9C-BB5D-932DD7FC51BB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14F8F3D-F19E-40D6-9A6A-906C4C2C34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86BD39-37C3-45FE-83B6-7ED283781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FE4E1-9023-4771-B75F-F4856B443A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27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CE8ECC-43ED-459A-8A68-9B8DCCDB6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7CF09C-D6F5-4515-A527-77AAA5DD8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BAFEEA-82DA-4276-B396-79A0D1A9E3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375A3-4B90-4C9C-BB5D-932DD7FC51BB}" type="datetimeFigureOut">
              <a:rPr lang="en-US" smtClean="0"/>
              <a:t>11/27/2019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7B87A2-7DC0-438E-A07C-A1043B13E6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058BB-95CC-4F4E-BD3F-C116F59E0E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CFE4E1-9023-4771-B75F-F4856B443A5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921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2300" y="985838"/>
            <a:ext cx="7881938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7" name="Line 5"/>
          <p:cNvSpPr>
            <a:spLocks noChangeShapeType="1"/>
          </p:cNvSpPr>
          <p:nvPr/>
        </p:nvSpPr>
        <p:spPr bwMode="auto">
          <a:xfrm>
            <a:off x="466725" y="4657725"/>
            <a:ext cx="8229600" cy="0"/>
          </a:xfrm>
          <a:prstGeom prst="line">
            <a:avLst/>
          </a:prstGeom>
          <a:noFill/>
          <a:ln w="9525">
            <a:solidFill>
              <a:srgbClr val="7B6E60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1030" name="Text Box 6"/>
          <p:cNvSpPr txBox="1">
            <a:spLocks noChangeArrowheads="1"/>
          </p:cNvSpPr>
          <p:nvPr/>
        </p:nvSpPr>
        <p:spPr bwMode="auto">
          <a:xfrm>
            <a:off x="371475" y="4640263"/>
            <a:ext cx="1024639" cy="230832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US" sz="900" b="1" noProof="0" dirty="0">
                <a:solidFill>
                  <a:schemeClr val="accent2"/>
                </a:solidFill>
                <a:latin typeface="Arial"/>
                <a:cs typeface="Arial"/>
              </a:rPr>
              <a:t>www.AXIS.com</a:t>
            </a:r>
          </a:p>
        </p:txBody>
      </p:sp>
      <p:pic>
        <p:nvPicPr>
          <p:cNvPr id="2053" name="Picture 10" descr="AXIS_LOGO_RGB.png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9725" y="4735513"/>
            <a:ext cx="72866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2"/>
          <p:cNvSpPr>
            <a:spLocks/>
          </p:cNvSpPr>
          <p:nvPr/>
        </p:nvSpPr>
        <p:spPr bwMode="auto">
          <a:xfrm>
            <a:off x="465138" y="692150"/>
            <a:ext cx="8226425" cy="61913"/>
          </a:xfrm>
          <a:custGeom>
            <a:avLst/>
            <a:gdLst>
              <a:gd name="T0" fmla="*/ 61574 w 8226259"/>
              <a:gd name="T1" fmla="*/ 0 h 61569"/>
              <a:gd name="T2" fmla="*/ 8227089 w 8226259"/>
              <a:gd name="T3" fmla="*/ 0 h 61569"/>
              <a:gd name="T4" fmla="*/ 8227089 w 8226259"/>
              <a:gd name="T5" fmla="*/ 3795 h 61569"/>
              <a:gd name="T6" fmla="*/ 8169205 w 8226259"/>
              <a:gd name="T7" fmla="*/ 63309 h 61569"/>
              <a:gd name="T8" fmla="*/ 0 w 8226259"/>
              <a:gd name="T9" fmla="*/ 63309 h 61569"/>
              <a:gd name="T10" fmla="*/ 61574 w 8226259"/>
              <a:gd name="T11" fmla="*/ 0 h 615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226259" h="61569">
                <a:moveTo>
                  <a:pt x="61569" y="0"/>
                </a:moveTo>
                <a:lnTo>
                  <a:pt x="8226259" y="0"/>
                </a:lnTo>
                <a:lnTo>
                  <a:pt x="8226259" y="3690"/>
                </a:lnTo>
                <a:lnTo>
                  <a:pt x="8168380" y="61569"/>
                </a:lnTo>
                <a:lnTo>
                  <a:pt x="0" y="61569"/>
                </a:lnTo>
                <a:lnTo>
                  <a:pt x="61569" y="0"/>
                </a:lnTo>
                <a:close/>
              </a:path>
            </a:pathLst>
          </a:custGeom>
          <a:solidFill>
            <a:srgbClr val="FFCC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034" name="Parallelogram 6"/>
          <p:cNvSpPr>
            <a:spLocks noChangeArrowheads="1"/>
          </p:cNvSpPr>
          <p:nvPr/>
        </p:nvSpPr>
        <p:spPr bwMode="auto">
          <a:xfrm>
            <a:off x="1133475" y="0"/>
            <a:ext cx="815975" cy="142875"/>
          </a:xfrm>
          <a:prstGeom prst="parallelogram">
            <a:avLst>
              <a:gd name="adj" fmla="val 98332"/>
            </a:avLst>
          </a:prstGeom>
          <a:solidFill>
            <a:srgbClr val="FFCC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035" name="Parallelogram 12"/>
          <p:cNvSpPr>
            <a:spLocks noChangeArrowheads="1"/>
          </p:cNvSpPr>
          <p:nvPr/>
        </p:nvSpPr>
        <p:spPr bwMode="auto">
          <a:xfrm>
            <a:off x="422275" y="0"/>
            <a:ext cx="815975" cy="142875"/>
          </a:xfrm>
          <a:prstGeom prst="parallelogram">
            <a:avLst>
              <a:gd name="adj" fmla="val 98332"/>
            </a:avLst>
          </a:prstGeom>
          <a:solidFill>
            <a:srgbClr val="D8CFC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2" name="Date Placeholder 2"/>
          <p:cNvSpPr>
            <a:spLocks noGrp="1"/>
          </p:cNvSpPr>
          <p:nvPr>
            <p:ph type="dt" sz="quarter" idx="2"/>
          </p:nvPr>
        </p:nvSpPr>
        <p:spPr bwMode="auto">
          <a:xfrm>
            <a:off x="788988" y="4823888"/>
            <a:ext cx="2133600" cy="274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9E95BDA0-1AA5-4AA8-85CD-B9E6B0C73F1E}" type="datetime4">
              <a:rPr lang="en-US" sz="800" smtClean="0">
                <a:solidFill>
                  <a:srgbClr val="000000"/>
                </a:solidFill>
              </a:rPr>
              <a:t>November 27, 2019</a:t>
            </a:fld>
            <a:endParaRPr lang="en-US" sz="800" dirty="0">
              <a:solidFill>
                <a:srgbClr val="000000"/>
              </a:solidFill>
            </a:endParaRPr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373063" y="4823350"/>
            <a:ext cx="356213" cy="15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C7B5673-C478-41E9-BE38-89A2975CF732}" type="slidenum">
              <a:rPr lang="en-US" sz="800" smtClean="0"/>
              <a:pPr eaLnBrk="1" hangingPunct="1"/>
              <a:t>‹#›</a:t>
            </a:fld>
            <a:endParaRPr lang="en-US" sz="800" dirty="0"/>
          </a:p>
        </p:txBody>
      </p:sp>
      <p:pic>
        <p:nvPicPr>
          <p:cNvPr id="11" name="Picture 10" descr="AXIS_LOGO_RGB.png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9725" y="4735513"/>
            <a:ext cx="72866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2"/>
          <p:cNvSpPr>
            <a:spLocks/>
          </p:cNvSpPr>
          <p:nvPr/>
        </p:nvSpPr>
        <p:spPr bwMode="auto">
          <a:xfrm>
            <a:off x="465138" y="692150"/>
            <a:ext cx="8226425" cy="61913"/>
          </a:xfrm>
          <a:custGeom>
            <a:avLst/>
            <a:gdLst>
              <a:gd name="T0" fmla="*/ 61574 w 8226259"/>
              <a:gd name="T1" fmla="*/ 0 h 61569"/>
              <a:gd name="T2" fmla="*/ 8227089 w 8226259"/>
              <a:gd name="T3" fmla="*/ 0 h 61569"/>
              <a:gd name="T4" fmla="*/ 8227089 w 8226259"/>
              <a:gd name="T5" fmla="*/ 3795 h 61569"/>
              <a:gd name="T6" fmla="*/ 8169205 w 8226259"/>
              <a:gd name="T7" fmla="*/ 63309 h 61569"/>
              <a:gd name="T8" fmla="*/ 0 w 8226259"/>
              <a:gd name="T9" fmla="*/ 63309 h 61569"/>
              <a:gd name="T10" fmla="*/ 61574 w 8226259"/>
              <a:gd name="T11" fmla="*/ 0 h 615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226259" h="61569">
                <a:moveTo>
                  <a:pt x="61569" y="0"/>
                </a:moveTo>
                <a:lnTo>
                  <a:pt x="8226259" y="0"/>
                </a:lnTo>
                <a:lnTo>
                  <a:pt x="8226259" y="3690"/>
                </a:lnTo>
                <a:lnTo>
                  <a:pt x="8168380" y="61569"/>
                </a:lnTo>
                <a:lnTo>
                  <a:pt x="0" y="61569"/>
                </a:lnTo>
                <a:lnTo>
                  <a:pt x="61569" y="0"/>
                </a:lnTo>
                <a:close/>
              </a:path>
            </a:pathLst>
          </a:custGeom>
          <a:solidFill>
            <a:srgbClr val="FFCC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5" name="Parallelogram 6"/>
          <p:cNvSpPr>
            <a:spLocks noChangeArrowheads="1"/>
          </p:cNvSpPr>
          <p:nvPr/>
        </p:nvSpPr>
        <p:spPr bwMode="auto">
          <a:xfrm>
            <a:off x="1133475" y="0"/>
            <a:ext cx="815975" cy="142875"/>
          </a:xfrm>
          <a:prstGeom prst="parallelogram">
            <a:avLst>
              <a:gd name="adj" fmla="val 98332"/>
            </a:avLst>
          </a:prstGeom>
          <a:solidFill>
            <a:srgbClr val="FFCC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16" name="Parallelogram 12"/>
          <p:cNvSpPr>
            <a:spLocks noChangeArrowheads="1"/>
          </p:cNvSpPr>
          <p:nvPr/>
        </p:nvSpPr>
        <p:spPr bwMode="auto">
          <a:xfrm>
            <a:off x="422275" y="0"/>
            <a:ext cx="815975" cy="142875"/>
          </a:xfrm>
          <a:prstGeom prst="parallelogram">
            <a:avLst>
              <a:gd name="adj" fmla="val 98332"/>
            </a:avLst>
          </a:prstGeom>
          <a:solidFill>
            <a:srgbClr val="D8CFC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pic>
        <p:nvPicPr>
          <p:cNvPr id="17" name="Picture 16" descr="AXIS_LOGO_RGB.png"/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59725" y="4735513"/>
            <a:ext cx="728663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ectangle 2"/>
          <p:cNvSpPr>
            <a:spLocks/>
          </p:cNvSpPr>
          <p:nvPr/>
        </p:nvSpPr>
        <p:spPr bwMode="auto">
          <a:xfrm>
            <a:off x="465138" y="692150"/>
            <a:ext cx="8226425" cy="61913"/>
          </a:xfrm>
          <a:custGeom>
            <a:avLst/>
            <a:gdLst>
              <a:gd name="T0" fmla="*/ 61574 w 8226259"/>
              <a:gd name="T1" fmla="*/ 0 h 61569"/>
              <a:gd name="T2" fmla="*/ 8227089 w 8226259"/>
              <a:gd name="T3" fmla="*/ 0 h 61569"/>
              <a:gd name="T4" fmla="*/ 8227089 w 8226259"/>
              <a:gd name="T5" fmla="*/ 3795 h 61569"/>
              <a:gd name="T6" fmla="*/ 8169205 w 8226259"/>
              <a:gd name="T7" fmla="*/ 63309 h 61569"/>
              <a:gd name="T8" fmla="*/ 0 w 8226259"/>
              <a:gd name="T9" fmla="*/ 63309 h 61569"/>
              <a:gd name="T10" fmla="*/ 61574 w 8226259"/>
              <a:gd name="T11" fmla="*/ 0 h 6156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226259" h="61569">
                <a:moveTo>
                  <a:pt x="61569" y="0"/>
                </a:moveTo>
                <a:lnTo>
                  <a:pt x="8226259" y="0"/>
                </a:lnTo>
                <a:lnTo>
                  <a:pt x="8226259" y="3690"/>
                </a:lnTo>
                <a:lnTo>
                  <a:pt x="8168380" y="61569"/>
                </a:lnTo>
                <a:lnTo>
                  <a:pt x="0" y="61569"/>
                </a:lnTo>
                <a:lnTo>
                  <a:pt x="61569" y="0"/>
                </a:lnTo>
                <a:close/>
              </a:path>
            </a:pathLst>
          </a:custGeom>
          <a:solidFill>
            <a:srgbClr val="FFCC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9" name="Parallelogram 6"/>
          <p:cNvSpPr>
            <a:spLocks noChangeArrowheads="1"/>
          </p:cNvSpPr>
          <p:nvPr/>
        </p:nvSpPr>
        <p:spPr bwMode="auto">
          <a:xfrm>
            <a:off x="1133475" y="0"/>
            <a:ext cx="815975" cy="142875"/>
          </a:xfrm>
          <a:prstGeom prst="parallelogram">
            <a:avLst>
              <a:gd name="adj" fmla="val 98332"/>
            </a:avLst>
          </a:prstGeom>
          <a:solidFill>
            <a:srgbClr val="FFCC33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  <p:sp>
        <p:nvSpPr>
          <p:cNvPr id="20" name="Parallelogram 12"/>
          <p:cNvSpPr>
            <a:spLocks noChangeArrowheads="1"/>
          </p:cNvSpPr>
          <p:nvPr/>
        </p:nvSpPr>
        <p:spPr bwMode="auto">
          <a:xfrm>
            <a:off x="422275" y="0"/>
            <a:ext cx="815975" cy="142875"/>
          </a:xfrm>
          <a:prstGeom prst="parallelogram">
            <a:avLst>
              <a:gd name="adj" fmla="val 98332"/>
            </a:avLst>
          </a:prstGeom>
          <a:solidFill>
            <a:srgbClr val="D8CFC6"/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</p:sldLayoutIdLst>
  <p:transition spd="med">
    <p:wipe dir="r"/>
  </p:transition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269875" indent="-269875" algn="l" rtl="0" eaLnBrk="1" fontAlgn="base" hangingPunct="1">
        <a:spcBef>
          <a:spcPct val="60000"/>
        </a:spcBef>
        <a:spcAft>
          <a:spcPct val="0"/>
        </a:spcAft>
        <a:buClrTx/>
        <a:buFont typeface="Arial" panose="020B0604020202020204" pitchFamily="34" charset="0"/>
        <a:buChar char="&gt;"/>
        <a:defRPr sz="1800">
          <a:solidFill>
            <a:schemeClr val="tx1"/>
          </a:solidFill>
          <a:latin typeface="Arial"/>
          <a:ea typeface="ＭＳ Ｐゴシック" charset="0"/>
          <a:cs typeface="Arial"/>
        </a:defRPr>
      </a:lvl1pPr>
      <a:lvl2pPr marL="723900" indent="-200025" algn="l" rtl="0" eaLnBrk="1" fontAlgn="base" hangingPunct="1">
        <a:spcBef>
          <a:spcPct val="40000"/>
        </a:spcBef>
        <a:spcAft>
          <a:spcPct val="0"/>
        </a:spcAft>
        <a:buClrTx/>
        <a:buFont typeface="Arial" pitchFamily="34" charset="0"/>
        <a:buChar char="–"/>
        <a:defRPr sz="1600">
          <a:solidFill>
            <a:schemeClr val="tx1"/>
          </a:solidFill>
          <a:latin typeface="Arial"/>
          <a:ea typeface="ＭＳ Ｐゴシック" charset="0"/>
          <a:cs typeface="Arial"/>
        </a:defRPr>
      </a:lvl2pPr>
      <a:lvl3pPr marL="1209675" indent="-228600" algn="l" rtl="0" eaLnBrk="1" fontAlgn="base" hangingPunct="1">
        <a:spcBef>
          <a:spcPct val="20000"/>
        </a:spcBef>
        <a:spcAft>
          <a:spcPct val="0"/>
        </a:spcAft>
        <a:buClrTx/>
        <a:buChar char="–"/>
        <a:defRPr sz="1600">
          <a:solidFill>
            <a:schemeClr val="tx1"/>
          </a:solidFill>
          <a:latin typeface="Arial"/>
          <a:ea typeface="ＭＳ Ｐゴシック" charset="0"/>
          <a:cs typeface="Arial"/>
        </a:defRPr>
      </a:lvl3pPr>
      <a:lvl4pPr marL="1666875" indent="-228600" algn="l" rtl="0" eaLnBrk="1" fontAlgn="base" hangingPunct="1">
        <a:spcBef>
          <a:spcPct val="20000"/>
        </a:spcBef>
        <a:spcAft>
          <a:spcPct val="0"/>
        </a:spcAft>
        <a:buClrTx/>
        <a:buChar char="–"/>
        <a:defRPr sz="1400">
          <a:solidFill>
            <a:schemeClr val="tx1"/>
          </a:solidFill>
          <a:latin typeface="Arial"/>
          <a:ea typeface="ＭＳ Ｐゴシック" charset="0"/>
          <a:cs typeface="Arial"/>
        </a:defRPr>
      </a:lvl4pPr>
      <a:lvl5pPr marL="2085975" indent="-180975" algn="l" rtl="0" eaLnBrk="1" fontAlgn="base" hangingPunct="1">
        <a:spcBef>
          <a:spcPct val="20000"/>
        </a:spcBef>
        <a:spcAft>
          <a:spcPct val="0"/>
        </a:spcAft>
        <a:buClrTx/>
        <a:buChar char="»"/>
        <a:defRPr sz="1400">
          <a:solidFill>
            <a:schemeClr val="tx1"/>
          </a:solidFill>
          <a:latin typeface="Arial"/>
          <a:ea typeface="ＭＳ Ｐゴシック" charset="0"/>
          <a:cs typeface="Arial"/>
        </a:defRPr>
      </a:lvl5pPr>
      <a:lvl6pPr marL="2543175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400">
          <a:solidFill>
            <a:schemeClr val="tx1"/>
          </a:solidFill>
          <a:latin typeface="+mn-lt"/>
        </a:defRPr>
      </a:lvl6pPr>
      <a:lvl7pPr marL="3000375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400">
          <a:solidFill>
            <a:schemeClr val="tx1"/>
          </a:solidFill>
          <a:latin typeface="+mn-lt"/>
        </a:defRPr>
      </a:lvl7pPr>
      <a:lvl8pPr marL="3457575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400">
          <a:solidFill>
            <a:schemeClr val="tx1"/>
          </a:solidFill>
          <a:latin typeface="+mn-lt"/>
        </a:defRPr>
      </a:lvl8pPr>
      <a:lvl9pPr marL="3914775" indent="-1809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en-US" noProof="0"/>
              <a:t>AXIS Audio </a:t>
            </a:r>
            <a:r>
              <a:rPr lang="en-US" noProof="0" dirty="0"/>
              <a:t>Manager 3.3.1.3.25 release</a:t>
            </a:r>
            <a:r>
              <a:rPr lang="en-US" noProof="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noProof="0" dirty="0"/>
              <a:t>Differences between previous release </a:t>
            </a:r>
            <a:r>
              <a:rPr lang="en-US" dirty="0"/>
              <a:t>(3.2.0.2.29) </a:t>
            </a:r>
            <a:r>
              <a:rPr lang="en-US" noProof="0" dirty="0"/>
              <a:t>and 3.3.1.3.25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quarter" idx="2"/>
          </p:nvPr>
        </p:nvSpPr>
        <p:spPr/>
        <p:txBody>
          <a:bodyPr/>
          <a:lstStyle/>
          <a:p>
            <a:pPr eaLnBrk="1" hangingPunct="1"/>
            <a:fld id="{8CEFC7D5-D84E-4687-9EC9-528B109F4B96}" type="datetime4">
              <a:rPr lang="en-US" smtClean="0">
                <a:solidFill>
                  <a:srgbClr val="000000"/>
                </a:solidFill>
              </a:rPr>
              <a:t>November 27, 2019</a:t>
            </a:fld>
            <a:endParaRPr lang="en-US" sz="8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5253" t="-4256" r="-1"/>
          <a:stretch/>
        </p:blipFill>
        <p:spPr>
          <a:xfrm>
            <a:off x="0" y="0"/>
            <a:ext cx="8092079" cy="4637635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3335767239"/>
      </p:ext>
    </p:extLst>
  </p:cSld>
  <p:clrMapOvr>
    <a:masterClrMapping/>
  </p:clrMapOvr>
  <p:transition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>
          <a:xfrm>
            <a:off x="460310" y="912071"/>
            <a:ext cx="8223380" cy="4072723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sz="900" b="1" noProof="0" dirty="0"/>
              <a:t>* </a:t>
            </a:r>
            <a:r>
              <a:rPr lang="en-US" sz="900" noProof="0" dirty="0"/>
              <a:t>Items with an asterisk are explained further in a later slide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900" noProof="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900" noProof="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900" noProof="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 noProof="0" dirty="0"/>
              <a:t>New features in 3.3.1.3.25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900" noProof="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The name of the application changed from AXIS Audio Manager to AXIS Audio Manager Pro</a:t>
            </a:r>
            <a:endParaRPr lang="en-US" sz="1200" noProof="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noProof="0" dirty="0"/>
              <a:t>The license model of AXIS Audio Manager Pro is changed to a </a:t>
            </a:r>
            <a:r>
              <a:rPr lang="en-US" sz="1200" u="sng" noProof="0" dirty="0"/>
              <a:t>perpetual and unlimited</a:t>
            </a:r>
            <a:r>
              <a:rPr lang="en-US" sz="1200" noProof="0" dirty="0"/>
              <a:t>. </a:t>
            </a:r>
            <a:br>
              <a:rPr lang="en-US" sz="1200" noProof="0" dirty="0"/>
            </a:br>
            <a:r>
              <a:rPr lang="en-US" sz="1200" noProof="0" dirty="0"/>
              <a:t>Separate device licenses are no longer required for customers of the C7050 server expanding beyond 300 devices. The license in C7050 installations are automatically upgraded to the new license.</a:t>
            </a:r>
            <a:endParaRPr lang="en-US" sz="12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/>
              <a:t>Adding AXIS Network Audio devices manually with help of AXIS Device Manager. This devices can be located outside the original broadcast domain the AXIS Audio Manger resides in. (*)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noProof="0" dirty="0"/>
              <a:t>Added volume settings for 2N SIP Mic when configuring via AXIS Audio Manager Pro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noProof="0" dirty="0"/>
              <a:t>Enabled AXIS C8210 Network Audio Amplifier as an audio source in AXIS Audio Manager Pro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noProof="0" dirty="0"/>
              <a:t>The default Admin password is required to be changed after first log in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endParaRPr lang="en-US" sz="900" noProof="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900" b="1" noProof="0" dirty="0"/>
          </a:p>
          <a:p>
            <a:pPr>
              <a:buFont typeface="Wingdings" panose="05000000000000000000" pitchFamily="2" charset="2"/>
              <a:buChar char="§"/>
            </a:pPr>
            <a:endParaRPr lang="en-US" noProof="0" dirty="0"/>
          </a:p>
          <a:p>
            <a:pPr marL="0" indent="0">
              <a:buNone/>
            </a:pPr>
            <a:endParaRPr lang="en-US" sz="850" b="1" noProof="0" dirty="0">
              <a:latin typeface="+mn-lt"/>
            </a:endParaRPr>
          </a:p>
        </p:txBody>
      </p:sp>
      <p:sp>
        <p:nvSpPr>
          <p:cNvPr id="11267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3.3.1.3.25 Release notes</a:t>
            </a:r>
          </a:p>
        </p:txBody>
      </p:sp>
    </p:spTree>
    <p:extLst>
      <p:ext uri="{BB962C8B-B14F-4D97-AF65-F5344CB8AC3E}">
        <p14:creationId xmlns:p14="http://schemas.microsoft.com/office/powerpoint/2010/main" val="1030606914"/>
      </p:ext>
    </p:extLst>
  </p:cSld>
  <p:clrMapOvr>
    <a:masterClrMapping/>
  </p:clrMapOvr>
  <p:transition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30340" y="1335381"/>
            <a:ext cx="8011627" cy="3981061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 noProof="0" dirty="0"/>
              <a:t>Changes made in 3.3.1.3.25</a:t>
            </a:r>
            <a:endParaRPr lang="en-US" sz="1600" u="sng" noProof="0" dirty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900" noProof="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noProof="0" dirty="0"/>
              <a:t>Updated MS Visual C++ package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noProof="0" dirty="0"/>
              <a:t>Removed older unsupported device settings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noProof="0" dirty="0"/>
              <a:t>IPv6 interface settings are not displayed anymore</a:t>
            </a:r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noProof="0" dirty="0"/>
              <a:t>Control Panel Window layout improvements </a:t>
            </a:r>
            <a:endParaRPr lang="en-US" sz="1200" dirty="0"/>
          </a:p>
          <a:p>
            <a:pPr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noProof="0" dirty="0"/>
              <a:t>Performance improvements</a:t>
            </a:r>
            <a:endParaRPr lang="en-US" sz="900" noProof="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900" noProof="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900" noProof="0" dirty="0">
              <a:solidFill>
                <a:srgbClr val="000000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u="sng" noProof="0" dirty="0"/>
              <a:t>Limitations in 3.3.1.3.25</a:t>
            </a:r>
          </a:p>
          <a:p>
            <a:r>
              <a:rPr lang="en-US" sz="1200" noProof="0" dirty="0"/>
              <a:t>By unchecking “Audio source” flag in device properties, AXIS C8033 and C8210 will be removed from Audio sources but not from the device database.  To remove the C8033/C8210 completely as a source it must be removed from the database as well.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br>
              <a:rPr lang="en-US" sz="900" noProof="0" dirty="0"/>
            </a:br>
            <a:endParaRPr lang="en-US" sz="900" noProof="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3.3.1.3.25 Release notes (cont.)</a:t>
            </a:r>
          </a:p>
        </p:txBody>
      </p:sp>
    </p:spTree>
    <p:extLst>
      <p:ext uri="{BB962C8B-B14F-4D97-AF65-F5344CB8AC3E}">
        <p14:creationId xmlns:p14="http://schemas.microsoft.com/office/powerpoint/2010/main" val="396811831"/>
      </p:ext>
    </p:extLst>
  </p:cSld>
  <p:clrMapOvr>
    <a:masterClrMapping/>
  </p:clrMapOvr>
  <p:transition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0645C1-2AC1-41C3-8360-FB00D2774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317320"/>
            <a:ext cx="8276656" cy="36433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400" noProof="0" dirty="0"/>
              <a:t>Adding AXIS </a:t>
            </a:r>
            <a:r>
              <a:rPr lang="en-US" sz="1400" dirty="0"/>
              <a:t>Network </a:t>
            </a:r>
            <a:r>
              <a:rPr lang="en-US" sz="1400" noProof="0" dirty="0"/>
              <a:t>Audio devices manually with help of AXIS Device Manager</a:t>
            </a:r>
            <a:br>
              <a:rPr lang="en-US" sz="1400" noProof="0" dirty="0"/>
            </a:br>
            <a:br>
              <a:rPr lang="en-US" sz="1400" noProof="0" dirty="0"/>
            </a:br>
            <a:endParaRPr lang="en-US" sz="1400" noProof="0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8" name="Picture 1" descr="2431aa76d79b6d27dc947811e252e5c7">
            <a:extLst>
              <a:ext uri="{FF2B5EF4-FFF2-40B4-BE49-F238E27FC236}">
                <a16:creationId xmlns:a16="http://schemas.microsoft.com/office/drawing/2014/main" id="{538514BF-9335-435C-A40F-E24D0DFAD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682" y="1670050"/>
            <a:ext cx="1524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54FF5C0-D422-4A55-9A6F-FEC426C42749}"/>
              </a:ext>
            </a:extLst>
          </p:cNvPr>
          <p:cNvSpPr/>
          <p:nvPr/>
        </p:nvSpPr>
        <p:spPr>
          <a:xfrm>
            <a:off x="431800" y="779383"/>
            <a:ext cx="3643119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Now you can add Network Audio devices manually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8EC92A-33EB-41D8-BADC-20BA659B4883}"/>
              </a:ext>
            </a:extLst>
          </p:cNvPr>
          <p:cNvSpPr/>
          <p:nvPr/>
        </p:nvSpPr>
        <p:spPr>
          <a:xfrm>
            <a:off x="431800" y="1079267"/>
            <a:ext cx="33332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Make sure AXIS Device Manager (ADM) is accessible and can reach the devices you like to </a:t>
            </a:r>
            <a:r>
              <a:rPr lang="en-US" sz="900"/>
              <a:t>configure.</a:t>
            </a:r>
            <a:endParaRPr lang="en-US" sz="9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15AAE27-AC5D-4842-841A-AFCDDCB515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7459" y="1822450"/>
            <a:ext cx="2971800" cy="265345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E3DE9A1-06E4-4282-A92C-106FD12077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59977" y="1587098"/>
            <a:ext cx="5669647" cy="2894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3608256"/>
      </p:ext>
    </p:extLst>
  </p:cSld>
  <p:clrMapOvr>
    <a:masterClrMapping/>
  </p:clrMapOvr>
  <p:transition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0645C1-2AC1-41C3-8360-FB00D2774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317320"/>
            <a:ext cx="8276656" cy="36433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Adding AXIS Network Audio devices manually with help of AXIS Device Manager</a:t>
            </a:r>
            <a:br>
              <a:rPr lang="en-US" noProof="0" dirty="0"/>
            </a:br>
            <a:br>
              <a:rPr lang="en-US" sz="1400" noProof="0" dirty="0"/>
            </a:br>
            <a:br>
              <a:rPr lang="en-US" sz="1400" noProof="0" dirty="0"/>
            </a:br>
            <a:br>
              <a:rPr lang="en-US" sz="1400" noProof="0" dirty="0"/>
            </a:br>
            <a:endParaRPr lang="en-US" sz="1400" noProof="0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8" name="Picture 1" descr="2431aa76d79b6d27dc947811e252e5c7">
            <a:extLst>
              <a:ext uri="{FF2B5EF4-FFF2-40B4-BE49-F238E27FC236}">
                <a16:creationId xmlns:a16="http://schemas.microsoft.com/office/drawing/2014/main" id="{538514BF-9335-435C-A40F-E24D0DFAD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2400" y="1077881"/>
            <a:ext cx="313577" cy="313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54FF5C0-D422-4A55-9A6F-FEC426C42749}"/>
              </a:ext>
            </a:extLst>
          </p:cNvPr>
          <p:cNvSpPr/>
          <p:nvPr/>
        </p:nvSpPr>
        <p:spPr>
          <a:xfrm>
            <a:off x="492654" y="810562"/>
            <a:ext cx="36431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Deploy </a:t>
            </a:r>
            <a:r>
              <a:rPr lang="en-US" sz="900"/>
              <a:t>AXIS Audio </a:t>
            </a:r>
            <a:r>
              <a:rPr lang="en-US" sz="900" dirty="0"/>
              <a:t>Manger ACAP on the devices</a:t>
            </a:r>
          </a:p>
          <a:p>
            <a:endParaRPr lang="en-US" sz="9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B87804-1386-48CC-9BE8-85C32BD0D3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847" y="1511605"/>
            <a:ext cx="2917752" cy="249210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2A1B8D5-DFB3-4FD2-8811-B9E9F39EC46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08178" y="1643128"/>
            <a:ext cx="3977720" cy="2360584"/>
          </a:xfrm>
          <a:prstGeom prst="rect">
            <a:avLst/>
          </a:prstGeom>
        </p:spPr>
      </p:pic>
      <p:pic>
        <p:nvPicPr>
          <p:cNvPr id="10" name="Picture 1" descr="2431aa76d79b6d27dc947811e252e5c7">
            <a:extLst>
              <a:ext uri="{FF2B5EF4-FFF2-40B4-BE49-F238E27FC236}">
                <a16:creationId xmlns:a16="http://schemas.microsoft.com/office/drawing/2014/main" id="{BE1E7EF2-C29E-4984-BC45-DE2933E2BF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3506599" y="2215457"/>
            <a:ext cx="292850" cy="29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051928"/>
      </p:ext>
    </p:extLst>
  </p:cSld>
  <p:clrMapOvr>
    <a:masterClrMapping/>
  </p:clrMapOvr>
  <p:transition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0645C1-2AC1-41C3-8360-FB00D2774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317320"/>
            <a:ext cx="8276656" cy="36433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400" noProof="0" dirty="0"/>
              <a:t>Adding AXIS </a:t>
            </a:r>
            <a:r>
              <a:rPr lang="en-US" sz="1400"/>
              <a:t>Network </a:t>
            </a:r>
            <a:r>
              <a:rPr lang="en-US" sz="1400" noProof="0"/>
              <a:t>Audio </a:t>
            </a:r>
            <a:r>
              <a:rPr lang="en-US" sz="1400" noProof="0" dirty="0"/>
              <a:t>devices manually with help of AXIS Device Manager</a:t>
            </a:r>
            <a:br>
              <a:rPr lang="en-US" sz="1400" noProof="0" dirty="0"/>
            </a:br>
            <a:br>
              <a:rPr lang="en-US" sz="1400" noProof="0" dirty="0"/>
            </a:br>
            <a:br>
              <a:rPr lang="en-US" sz="1400" noProof="0" dirty="0"/>
            </a:br>
            <a:endParaRPr lang="en-US" sz="1400" noProof="0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1028" name="Picture 1" descr="2431aa76d79b6d27dc947811e252e5c7">
            <a:extLst>
              <a:ext uri="{FF2B5EF4-FFF2-40B4-BE49-F238E27FC236}">
                <a16:creationId xmlns:a16="http://schemas.microsoft.com/office/drawing/2014/main" id="{538514BF-9335-435C-A40F-E24D0DFADC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H="1" flipV="1">
            <a:off x="4148279" y="2425435"/>
            <a:ext cx="427347" cy="427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" descr="2431aa76d79b6d27dc947811e252e5c7">
            <a:extLst>
              <a:ext uri="{FF2B5EF4-FFF2-40B4-BE49-F238E27FC236}">
                <a16:creationId xmlns:a16="http://schemas.microsoft.com/office/drawing/2014/main" id="{B2739859-F8F5-4399-B05A-80345460C1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3764" y="1034281"/>
            <a:ext cx="416559" cy="41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833BD20-51F9-4E69-92E7-C6ABB0CBC9B5}"/>
              </a:ext>
            </a:extLst>
          </p:cNvPr>
          <p:cNvSpPr/>
          <p:nvPr/>
        </p:nvSpPr>
        <p:spPr>
          <a:xfrm>
            <a:off x="492654" y="810562"/>
            <a:ext cx="36431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/>
              <a:t> Continue to deploy </a:t>
            </a:r>
            <a:r>
              <a:rPr lang="en-US" sz="900"/>
              <a:t>AXIS Audio </a:t>
            </a:r>
            <a:r>
              <a:rPr lang="en-US" sz="900" dirty="0"/>
              <a:t>Manger ACAP on the devices</a:t>
            </a:r>
          </a:p>
          <a:p>
            <a:endParaRPr lang="en-US" sz="9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FEC525D-FF24-48A9-8C02-A901E642D9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654" y="1467496"/>
            <a:ext cx="3475339" cy="25540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3610B16-199C-49E2-9F0D-0B225FB003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98503" y="1381187"/>
            <a:ext cx="4056477" cy="2640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348497"/>
      </p:ext>
    </p:extLst>
  </p:cSld>
  <p:clrMapOvr>
    <a:masterClrMapping/>
  </p:clrMapOvr>
  <p:transition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0645C1-2AC1-41C3-8360-FB00D2774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317320"/>
            <a:ext cx="8276656" cy="36433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400" noProof="0" dirty="0"/>
              <a:t>Adding AXIS </a:t>
            </a:r>
            <a:r>
              <a:rPr lang="en-US" sz="1400" noProof="0"/>
              <a:t>N</a:t>
            </a:r>
            <a:r>
              <a:rPr lang="en-US" sz="1400" err="1"/>
              <a:t>etwork</a:t>
            </a:r>
            <a:r>
              <a:rPr lang="en-US" sz="1400" noProof="0"/>
              <a:t> Audio </a:t>
            </a:r>
            <a:r>
              <a:rPr lang="en-US" sz="1400" noProof="0" dirty="0"/>
              <a:t>devices manually with help of AXIS Device Manager</a:t>
            </a:r>
            <a:br>
              <a:rPr lang="en-US" sz="1400" noProof="0" dirty="0"/>
            </a:br>
            <a:br>
              <a:rPr lang="en-US" sz="1400" noProof="0" dirty="0"/>
            </a:br>
            <a:br>
              <a:rPr lang="en-US" sz="1400" noProof="0" dirty="0"/>
            </a:br>
            <a:endParaRPr lang="en-US" sz="1400" noProof="0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8EC92A-33EB-41D8-BADC-20BA659B4883}"/>
              </a:ext>
            </a:extLst>
          </p:cNvPr>
          <p:cNvSpPr/>
          <p:nvPr/>
        </p:nvSpPr>
        <p:spPr>
          <a:xfrm>
            <a:off x="762890" y="923619"/>
            <a:ext cx="24417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Configure the </a:t>
            </a:r>
            <a:r>
              <a:rPr lang="en-US" sz="800"/>
              <a:t>AXIS Audio </a:t>
            </a:r>
            <a:r>
              <a:rPr lang="en-US" sz="800" dirty="0"/>
              <a:t>Manger ACAP via ADM</a:t>
            </a:r>
            <a:endParaRPr lang="en-US" sz="9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A784B7-54EE-48F5-8697-B5132DFF32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890" y="1433515"/>
            <a:ext cx="3552825" cy="2933700"/>
          </a:xfrm>
          <a:prstGeom prst="rect">
            <a:avLst/>
          </a:prstGeom>
        </p:spPr>
      </p:pic>
      <p:pic>
        <p:nvPicPr>
          <p:cNvPr id="10" name="Picture 1" descr="2431aa76d79b6d27dc947811e252e5c7">
            <a:extLst>
              <a:ext uri="{FF2B5EF4-FFF2-40B4-BE49-F238E27FC236}">
                <a16:creationId xmlns:a16="http://schemas.microsoft.com/office/drawing/2014/main" id="{D93AEB2F-A225-4AEA-AEB1-FE4A048F1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182" y="1095278"/>
            <a:ext cx="416559" cy="41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A51B532-7031-4A75-86EA-1A7DD819AD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55630" y="1558856"/>
            <a:ext cx="3552825" cy="2683017"/>
          </a:xfrm>
          <a:prstGeom prst="rect">
            <a:avLst/>
          </a:prstGeom>
        </p:spPr>
      </p:pic>
      <p:pic>
        <p:nvPicPr>
          <p:cNvPr id="12" name="Picture 1" descr="2431aa76d79b6d27dc947811e252e5c7">
            <a:extLst>
              <a:ext uri="{FF2B5EF4-FFF2-40B4-BE49-F238E27FC236}">
                <a16:creationId xmlns:a16="http://schemas.microsoft.com/office/drawing/2014/main" id="{5EFE46C6-FD59-48D7-A7BB-B5FCB7719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527393" y="2692086"/>
            <a:ext cx="416559" cy="41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7806296"/>
      </p:ext>
    </p:extLst>
  </p:cSld>
  <p:clrMapOvr>
    <a:masterClrMapping/>
  </p:clrMapOvr>
  <p:transition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0645C1-2AC1-41C3-8360-FB00D2774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317320"/>
            <a:ext cx="8276656" cy="36433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Adding AXIS Network Audio devices manually with help of AXIS Device Manager</a:t>
            </a:r>
            <a:br>
              <a:rPr lang="en-US" sz="1400" noProof="0" dirty="0"/>
            </a:br>
            <a:br>
              <a:rPr lang="en-US" sz="1400" noProof="0" dirty="0"/>
            </a:br>
            <a:br>
              <a:rPr lang="en-US" sz="1400" noProof="0" dirty="0"/>
            </a:br>
            <a:endParaRPr lang="en-US" sz="1400" noProof="0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8EC92A-33EB-41D8-BADC-20BA659B4883}"/>
              </a:ext>
            </a:extLst>
          </p:cNvPr>
          <p:cNvSpPr/>
          <p:nvPr/>
        </p:nvSpPr>
        <p:spPr>
          <a:xfrm>
            <a:off x="762890" y="923619"/>
            <a:ext cx="280898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Finish the </a:t>
            </a:r>
            <a:r>
              <a:rPr lang="en-US" sz="800"/>
              <a:t>AXIS Audio </a:t>
            </a:r>
            <a:r>
              <a:rPr lang="en-US" sz="800" dirty="0"/>
              <a:t>Manger ACAP configuration via ADM</a:t>
            </a:r>
            <a:endParaRPr lang="en-US" sz="900" dirty="0"/>
          </a:p>
        </p:txBody>
      </p:sp>
      <p:pic>
        <p:nvPicPr>
          <p:cNvPr id="10" name="Picture 1" descr="2431aa76d79b6d27dc947811e252e5c7">
            <a:extLst>
              <a:ext uri="{FF2B5EF4-FFF2-40B4-BE49-F238E27FC236}">
                <a16:creationId xmlns:a16="http://schemas.microsoft.com/office/drawing/2014/main" id="{D93AEB2F-A225-4AEA-AEB1-FE4A048F1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7182" y="1095278"/>
            <a:ext cx="416559" cy="41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" descr="2431aa76d79b6d27dc947811e252e5c7">
            <a:extLst>
              <a:ext uri="{FF2B5EF4-FFF2-40B4-BE49-F238E27FC236}">
                <a16:creationId xmlns:a16="http://schemas.microsoft.com/office/drawing/2014/main" id="{5EFE46C6-FD59-48D7-A7BB-B5FCB7719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527393" y="2692086"/>
            <a:ext cx="416559" cy="41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45F40B7-3206-48CC-BC11-16E0A60D06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8212" y="1557340"/>
            <a:ext cx="5210175" cy="268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05840"/>
      </p:ext>
    </p:extLst>
  </p:cSld>
  <p:clrMapOvr>
    <a:masterClrMapping/>
  </p:clrMapOvr>
  <p:transition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70645C1-2AC1-41C3-8360-FB00D2774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800" y="317320"/>
            <a:ext cx="8276656" cy="364331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sz="1400" dirty="0"/>
              <a:t>Adding AXIS Network Audio devices manually with help of AXIS Device Manager</a:t>
            </a:r>
            <a:br>
              <a:rPr lang="en-US" sz="1400" noProof="0" dirty="0"/>
            </a:br>
            <a:br>
              <a:rPr lang="en-US" sz="1400" noProof="0" dirty="0"/>
            </a:br>
            <a:br>
              <a:rPr lang="en-US" sz="1400" noProof="0" dirty="0"/>
            </a:br>
            <a:endParaRPr lang="en-US" sz="1400" noProof="0" dirty="0">
              <a:solidFill>
                <a:srgbClr val="000000"/>
              </a:solidFill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08EC92A-33EB-41D8-BADC-20BA659B4883}"/>
              </a:ext>
            </a:extLst>
          </p:cNvPr>
          <p:cNvSpPr/>
          <p:nvPr/>
        </p:nvSpPr>
        <p:spPr>
          <a:xfrm>
            <a:off x="762890" y="923619"/>
            <a:ext cx="366623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In AXIS Audio Manager check if all devices are showing up as connected</a:t>
            </a:r>
            <a:endParaRPr lang="en-US" sz="900" dirty="0"/>
          </a:p>
        </p:txBody>
      </p:sp>
      <p:pic>
        <p:nvPicPr>
          <p:cNvPr id="10" name="Picture 1" descr="2431aa76d79b6d27dc947811e252e5c7">
            <a:extLst>
              <a:ext uri="{FF2B5EF4-FFF2-40B4-BE49-F238E27FC236}">
                <a16:creationId xmlns:a16="http://schemas.microsoft.com/office/drawing/2014/main" id="{D93AEB2F-A225-4AEA-AEB1-FE4A048F11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448" y="1128500"/>
            <a:ext cx="416559" cy="41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" descr="2431aa76d79b6d27dc947811e252e5c7">
            <a:extLst>
              <a:ext uri="{FF2B5EF4-FFF2-40B4-BE49-F238E27FC236}">
                <a16:creationId xmlns:a16="http://schemas.microsoft.com/office/drawing/2014/main" id="{5EFE46C6-FD59-48D7-A7BB-B5FCB77196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4527393" y="2692086"/>
            <a:ext cx="416559" cy="416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5B7B979-4217-4C78-A600-7028414D2E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462" y="1585912"/>
            <a:ext cx="860107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738614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pt_template_axis_corporate_1401">
  <a:themeElements>
    <a:clrScheme name="Axis Corporate 2013">
      <a:dk1>
        <a:srgbClr val="000000"/>
      </a:dk1>
      <a:lt1>
        <a:srgbClr val="FFFFFF"/>
      </a:lt1>
      <a:dk2>
        <a:srgbClr val="D6E03D"/>
      </a:dk2>
      <a:lt2>
        <a:srgbClr val="72CDF4"/>
      </a:lt2>
      <a:accent1>
        <a:srgbClr val="FFCC33"/>
      </a:accent1>
      <a:accent2>
        <a:srgbClr val="9A8B7D"/>
      </a:accent2>
      <a:accent3>
        <a:srgbClr val="D8CFC6"/>
      </a:accent3>
      <a:accent4>
        <a:srgbClr val="ED1A3B"/>
      </a:accent4>
      <a:accent5>
        <a:srgbClr val="8DC63F"/>
      </a:accent5>
      <a:accent6>
        <a:srgbClr val="009DDC"/>
      </a:accent6>
      <a:hlink>
        <a:srgbClr val="B5121B"/>
      </a:hlink>
      <a:folHlink>
        <a:srgbClr val="ED1A3B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chemeClr val="accent3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noFill/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1_Axis mall 071218 blue 1">
        <a:dk1>
          <a:srgbClr val="000000"/>
        </a:dk1>
        <a:lt1>
          <a:srgbClr val="FFFFFF"/>
        </a:lt1>
        <a:dk2>
          <a:srgbClr val="81725E"/>
        </a:dk2>
        <a:lt2>
          <a:srgbClr val="4D4D4D"/>
        </a:lt2>
        <a:accent1>
          <a:srgbClr val="C7C0B8"/>
        </a:accent1>
        <a:accent2>
          <a:srgbClr val="004368"/>
        </a:accent2>
        <a:accent3>
          <a:srgbClr val="FFFFFF"/>
        </a:accent3>
        <a:accent4>
          <a:srgbClr val="000000"/>
        </a:accent4>
        <a:accent5>
          <a:srgbClr val="E0DCD8"/>
        </a:accent5>
        <a:accent6>
          <a:srgbClr val="003C5E"/>
        </a:accent6>
        <a:hlink>
          <a:srgbClr val="669FBE"/>
        </a:hlink>
        <a:folHlink>
          <a:srgbClr val="99BED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e55c732-2501-4b22-a669-021e73647a0c">
      <Value>920</Value>
    </TaxCatchAll>
    <n8c15a9aa7664c3b90a36d0c2c95d5b5 xmlns="311279db-42eb-412d-8419-13af8677a263">
      <Terms xmlns="http://schemas.microsoft.com/office/infopath/2007/PartnerControls">
        <TermInfo xmlns="http://schemas.microsoft.com/office/infopath/2007/PartnerControls">
          <TermName xmlns="http://schemas.microsoft.com/office/infopath/2007/PartnerControls">AXIS Audio Manager C7050 Server</TermName>
          <TermId xmlns="http://schemas.microsoft.com/office/infopath/2007/PartnerControls">dcd433aa-2340-4a23-b8c6-5dfb7643f061</TermId>
        </TermInfo>
      </Terms>
    </n8c15a9aa7664c3b90a36d0c2c95d5b5>
    <Category xmlns="311279db-42eb-412d-8419-13af8677a263">Release Notes</Category>
  </documentManagement>
</p:properties>
</file>

<file path=customXml/item3.xml><?xml version="1.0" encoding="utf-8"?>
<LongProperties xmlns="http://schemas.microsoft.com/office/2006/metadata/longProperties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48B4E223FCD14DABE7ED722334B04C" ma:contentTypeVersion="3" ma:contentTypeDescription="Create a new document." ma:contentTypeScope="" ma:versionID="562d4789dca989e612d059aceecf98b1">
  <xsd:schema xmlns:xsd="http://www.w3.org/2001/XMLSchema" xmlns:xs="http://www.w3.org/2001/XMLSchema" xmlns:p="http://schemas.microsoft.com/office/2006/metadata/properties" xmlns:ns2="311279db-42eb-412d-8419-13af8677a263" xmlns:ns3="8e55c732-2501-4b22-a669-021e73647a0c" targetNamespace="http://schemas.microsoft.com/office/2006/metadata/properties" ma:root="true" ma:fieldsID="259322b41e4de8144b33edc2e8330b2f" ns2:_="" ns3:_="">
    <xsd:import namespace="311279db-42eb-412d-8419-13af8677a263"/>
    <xsd:import namespace="8e55c732-2501-4b22-a669-021e73647a0c"/>
    <xsd:element name="properties">
      <xsd:complexType>
        <xsd:sequence>
          <xsd:element name="documentManagement">
            <xsd:complexType>
              <xsd:all>
                <xsd:element ref="ns2:n8c15a9aa7664c3b90a36d0c2c95d5b5" minOccurs="0"/>
                <xsd:element ref="ns3:TaxCatchAll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1279db-42eb-412d-8419-13af8677a263" elementFormDefault="qualified">
    <xsd:import namespace="http://schemas.microsoft.com/office/2006/documentManagement/types"/>
    <xsd:import namespace="http://schemas.microsoft.com/office/infopath/2007/PartnerControls"/>
    <xsd:element name="n8c15a9aa7664c3b90a36d0c2c95d5b5" ma:index="8" nillable="true" ma:taxonomy="true" ma:internalName="n8c15a9aa7664c3b90a36d0c2c95d5b5" ma:taxonomyFieldName="Product" ma:displayName="Product" ma:default="" ma:fieldId="{78c15a9a-a766-4c3b-90a3-6d0c2c95d5b5}" ma:taxonomyMulti="true" ma:sspId="edcf21de-f9f1-472b-a6a0-4fcc5bed530f" ma:termSetId="793951a4-9af6-48b8-b76c-e520ea39642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ategory" ma:index="10" nillable="true" ma:displayName="Category" ma:default="" ma:format="Dropdown" ma:internalName="Category">
      <xsd:simpleType>
        <xsd:union memberTypes="dms:Text">
          <xsd:simpleType>
            <xsd:restriction base="dms:Choice">
              <xsd:enumeration value="Support tools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e55c732-2501-4b22-a669-021e73647a0c" elementFormDefault="qualified">
    <xsd:import namespace="http://schemas.microsoft.com/office/2006/documentManagement/types"/>
    <xsd:import namespace="http://schemas.microsoft.com/office/infopath/2007/PartnerControls"/>
    <xsd:element name="TaxCatchAll" ma:index="9" nillable="true" ma:displayName="Taxonomy Catch All Column" ma:description="" ma:hidden="true" ma:list="{dd5f6716-2d22-434e-a188-36f098bc09b6}" ma:internalName="TaxCatchAll" ma:showField="CatchAllData" ma:web="8e55c732-2501-4b22-a669-021e73647a0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B42B7D7-7868-4564-9AA8-FC2EA7308D2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D907D6-2C6E-46C8-A8F9-E7878731E751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8e55c732-2501-4b22-a669-021e73647a0c"/>
    <ds:schemaRef ds:uri="http://purl.org/dc/dcmitype/"/>
    <ds:schemaRef ds:uri="http://schemas.microsoft.com/office/2006/metadata/properties"/>
    <ds:schemaRef ds:uri="311279db-42eb-412d-8419-13af8677a263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86BA9968-8B2B-4185-A567-714FC6D224DA}">
  <ds:schemaRefs>
    <ds:schemaRef ds:uri="http://schemas.microsoft.com/office/2006/metadata/longProperties"/>
  </ds:schemaRefs>
</ds:datastoreItem>
</file>

<file path=customXml/itemProps4.xml><?xml version="1.0" encoding="utf-8"?>
<ds:datastoreItem xmlns:ds="http://schemas.openxmlformats.org/officeDocument/2006/customXml" ds:itemID="{9DE0D06D-0D9F-4990-8D79-717243B3D8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11279db-42eb-412d-8419-13af8677a263"/>
    <ds:schemaRef ds:uri="8e55c732-2501-4b22-a669-021e73647a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ppt_template_axis_corporate_1401</Template>
  <TotalTime>73251</TotalTime>
  <Words>260</Words>
  <Application>Microsoft Office PowerPoint</Application>
  <PresentationFormat>On-screen Show (16:9)</PresentationFormat>
  <Paragraphs>45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Office Theme</vt:lpstr>
      <vt:lpstr>ppt_template_axis_corporate_1401</vt:lpstr>
      <vt:lpstr>AXIS Audio Manager 3.3.1.3.25 release.</vt:lpstr>
      <vt:lpstr>3.3.1.3.25 Release notes</vt:lpstr>
      <vt:lpstr>3.3.1.3.25 Release notes (cont.)</vt:lpstr>
      <vt:lpstr>Adding AXIS Network Audio devices manually with help of AXIS Device Manager  </vt:lpstr>
      <vt:lpstr>Adding AXIS Network Audio devices manually with help of AXIS Device Manager    </vt:lpstr>
      <vt:lpstr>Adding AXIS Network Audio devices manually with help of AXIS Device Manager   </vt:lpstr>
      <vt:lpstr>Adding AXIS Network Audio devices manually with help of AXIS Device Manager   </vt:lpstr>
      <vt:lpstr>Adding AXIS Network Audio devices manually with help of AXIS Device Manager   </vt:lpstr>
      <vt:lpstr>Adding AXIS Network Audio devices manually with help of AXIS Device Manager   </vt:lpstr>
      <vt:lpstr>PowerPoint Presentation</vt:lpstr>
    </vt:vector>
  </TitlesOfParts>
  <Company>Axis Communications 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AXIS Audio Manager 3.1.2.1.18 release</dc:title>
  <dc:creator>Madlene Jönsson</dc:creator>
  <cp:keywords>ACS</cp:keywords>
  <cp:lastModifiedBy>Karl Theo Hofer</cp:lastModifiedBy>
  <cp:revision>669</cp:revision>
  <cp:lastPrinted>2013-08-27T14:42:38Z</cp:lastPrinted>
  <dcterms:created xsi:type="dcterms:W3CDTF">2014-04-17T08:55:22Z</dcterms:created>
  <dcterms:modified xsi:type="dcterms:W3CDTF">2019-11-27T16:12:33Z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eographicalScope">
    <vt:lpwstr>2;#A|d4cb2ef3-7a9c-4fee-ab16-46bed1cc7c64</vt:lpwstr>
  </property>
  <property fmtid="{D5CDD505-2E9C-101B-9397-08002B2CF9AE}" pid="3" name="OrganizationalScope">
    <vt:lpwstr>106;#A|3c085007-e394-465f-8e5f-1fa8a5f7e2cd</vt:lpwstr>
  </property>
  <property fmtid="{D5CDD505-2E9C-101B-9397-08002B2CF9AE}" pid="4" name="ContentTypeId">
    <vt:lpwstr>0x0101002C48B4E223FCD14DABE7ED722334B04C</vt:lpwstr>
  </property>
  <property fmtid="{D5CDD505-2E9C-101B-9397-08002B2CF9AE}" pid="5" name="Topics">
    <vt:lpwstr/>
  </property>
  <property fmtid="{D5CDD505-2E9C-101B-9397-08002B2CF9AE}" pid="6" name="NormativeStatus">
    <vt:lpwstr/>
  </property>
  <property fmtid="{D5CDD505-2E9C-101B-9397-08002B2CF9AE}" pid="7" name="DocumentType">
    <vt:lpwstr/>
  </property>
  <property fmtid="{D5CDD505-2E9C-101B-9397-08002B2CF9AE}" pid="8" name="Product">
    <vt:lpwstr>920;#AXIS Audio Manager C7050 Server|dcd433aa-2340-4a23-b8c6-5dfb7643f061</vt:lpwstr>
  </property>
  <property fmtid="{D5CDD505-2E9C-101B-9397-08002B2CF9AE}" pid="9" name="GalaxisGeographicalScope">
    <vt:lpwstr>1;#A|d4cb2ef3-7a9c-4fee-ab16-46bed1cc7c64</vt:lpwstr>
  </property>
  <property fmtid="{D5CDD505-2E9C-101B-9397-08002B2CF9AE}" pid="10" name="GalaxisOrganizationalScope">
    <vt:lpwstr>2;#A|3c085007-e394-465f-8e5f-1fa8a5f7e2cd</vt:lpwstr>
  </property>
  <property fmtid="{D5CDD505-2E9C-101B-9397-08002B2CF9AE}" pid="11" name="GalaxisDocumentType">
    <vt:lpwstr/>
  </property>
  <property fmtid="{D5CDD505-2E9C-101B-9397-08002B2CF9AE}" pid="12" name="Order">
    <vt:r8>56700</vt:r8>
  </property>
  <property fmtid="{D5CDD505-2E9C-101B-9397-08002B2CF9AE}" pid="13" name="xd_ProgID">
    <vt:lpwstr/>
  </property>
  <property fmtid="{D5CDD505-2E9C-101B-9397-08002B2CF9AE}" pid="14" name="TemplateUrl">
    <vt:lpwstr/>
  </property>
  <property fmtid="{D5CDD505-2E9C-101B-9397-08002B2CF9AE}" pid="15" name="_CopySource">
    <vt:lpwstr/>
  </property>
</Properties>
</file>