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23.jpg" ContentType="image/png"/>
  <Override PartName="/ppt/media/image24.jpg" ContentType="image/png"/>
  <Override PartName="/ppt/media/image25.jpg" ContentType="image/png"/>
  <Override PartName="/ppt/media/image26.jpg" ContentType="image/p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9" r:id="rId5"/>
    <p:sldMasterId id="2147484060" r:id="rId6"/>
  </p:sldMasterIdLst>
  <p:notesMasterIdLst>
    <p:notesMasterId r:id="rId21"/>
  </p:notesMasterIdLst>
  <p:handoutMasterIdLst>
    <p:handoutMasterId r:id="rId22"/>
  </p:handoutMasterIdLst>
  <p:sldIdLst>
    <p:sldId id="2147480719" r:id="rId7"/>
    <p:sldId id="2147477807" r:id="rId8"/>
    <p:sldId id="2147480692" r:id="rId9"/>
    <p:sldId id="2147480720" r:id="rId10"/>
    <p:sldId id="2147477782" r:id="rId11"/>
    <p:sldId id="2147477767" r:id="rId12"/>
    <p:sldId id="3225" r:id="rId13"/>
    <p:sldId id="10079" r:id="rId14"/>
    <p:sldId id="2147480685" r:id="rId15"/>
    <p:sldId id="2147480691" r:id="rId16"/>
    <p:sldId id="2147480715" r:id="rId17"/>
    <p:sldId id="2147480716" r:id="rId18"/>
    <p:sldId id="2147480717" r:id="rId19"/>
    <p:sldId id="2147480718" r:id="rId20"/>
  </p:sldIdLst>
  <p:sldSz cx="9144000" cy="5143500" type="screen16x9"/>
  <p:notesSz cx="6743700" cy="98933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799" userDrawn="1">
          <p15:clr>
            <a:srgbClr val="A4A3A4"/>
          </p15:clr>
        </p15:guide>
        <p15:guide id="2" orient="horz" pos="418" userDrawn="1">
          <p15:clr>
            <a:srgbClr val="A4A3A4"/>
          </p15:clr>
        </p15:guide>
        <p15:guide id="3" orient="horz" pos="660" userDrawn="1">
          <p15:clr>
            <a:srgbClr val="A4A3A4"/>
          </p15:clr>
        </p15:guide>
        <p15:guide id="4" pos="272" userDrawn="1">
          <p15:clr>
            <a:srgbClr val="A4A3A4"/>
          </p15:clr>
        </p15:guide>
        <p15:guide id="5" pos="5216" userDrawn="1">
          <p15:clr>
            <a:srgbClr val="A4A3A4"/>
          </p15:clr>
        </p15:guide>
        <p15:guide id="6" pos="3888" userDrawn="1">
          <p15:clr>
            <a:srgbClr val="A4A3A4"/>
          </p15:clr>
        </p15:guide>
        <p15:guide id="7" pos="3311" userDrawn="1">
          <p15:clr>
            <a:srgbClr val="A4A3A4"/>
          </p15:clr>
        </p15:guide>
        <p15:guide id="8" orient="horz" pos="2391" userDrawn="1">
          <p15:clr>
            <a:srgbClr val="A4A3A4"/>
          </p15:clr>
        </p15:guide>
        <p15:guide id="9" orient="horz" pos="19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clrMru>
    <a:srgbClr val="FFCC33"/>
    <a:srgbClr val="D8CFC6"/>
    <a:srgbClr val="72CDF4"/>
    <a:srgbClr val="9A8B7D"/>
    <a:srgbClr val="CCCCCC"/>
    <a:srgbClr val="D9CFC6"/>
    <a:srgbClr val="000000"/>
    <a:srgbClr val="DD3B41"/>
    <a:srgbClr val="828282"/>
    <a:srgbClr val="8DC6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0CD48F-B15B-C641-A38B-8810DAB99061}" v="71" dt="2026-01-15T13:23:52.4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90"/>
    <p:restoredTop sz="70682"/>
  </p:normalViewPr>
  <p:slideViewPr>
    <p:cSldViewPr snapToGrid="0">
      <p:cViewPr varScale="1">
        <p:scale>
          <a:sx n="134" d="100"/>
          <a:sy n="134" d="100"/>
        </p:scale>
        <p:origin x="184" y="232"/>
      </p:cViewPr>
      <p:guideLst>
        <p:guide orient="horz" pos="2799"/>
        <p:guide orient="horz" pos="418"/>
        <p:guide orient="horz" pos="660"/>
        <p:guide pos="272"/>
        <p:guide pos="5216"/>
        <p:guide pos="3888"/>
        <p:guide pos="3311"/>
        <p:guide orient="horz" pos="2391"/>
        <p:guide orient="horz" pos="198"/>
      </p:guideLst>
    </p:cSldViewPr>
  </p:slideViewPr>
  <p:outlineViewPr>
    <p:cViewPr>
      <p:scale>
        <a:sx n="33" d="100"/>
        <a:sy n="33" d="100"/>
      </p:scale>
      <p:origin x="0" y="-1280"/>
    </p:cViewPr>
  </p:outlineViewPr>
  <p:notesTextViewPr>
    <p:cViewPr>
      <p:scale>
        <a:sx n="1" d="1"/>
        <a:sy n="1" d="1"/>
      </p:scale>
      <p:origin x="0" y="0"/>
    </p:cViewPr>
  </p:notesTextViewPr>
  <p:sorterViewPr>
    <p:cViewPr>
      <p:scale>
        <a:sx n="1" d="1"/>
        <a:sy n="1" d="1"/>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 Danielson" userId="744edcc3-8cfa-40dd-93a4-7ffa5c48111a" providerId="ADAL" clId="{A81F313C-1A54-585F-A3A5-1DE8810B9E48}"/>
    <pc:docChg chg="undo custSel addSld delSld modSld sldOrd">
      <pc:chgData name="Joe Danielson" userId="744edcc3-8cfa-40dd-93a4-7ffa5c48111a" providerId="ADAL" clId="{A81F313C-1A54-585F-A3A5-1DE8810B9E48}" dt="2026-01-15T13:24:57.146" v="3023" actId="20577"/>
      <pc:docMkLst>
        <pc:docMk/>
      </pc:docMkLst>
      <pc:sldChg chg="add del">
        <pc:chgData name="Joe Danielson" userId="744edcc3-8cfa-40dd-93a4-7ffa5c48111a" providerId="ADAL" clId="{A81F313C-1A54-585F-A3A5-1DE8810B9E48}" dt="2026-01-14T10:00:26.896" v="2235" actId="2696"/>
        <pc:sldMkLst>
          <pc:docMk/>
          <pc:sldMk cId="793837476" sldId="2678"/>
        </pc:sldMkLst>
      </pc:sldChg>
      <pc:sldChg chg="modSp add mod">
        <pc:chgData name="Joe Danielson" userId="744edcc3-8cfa-40dd-93a4-7ffa5c48111a" providerId="ADAL" clId="{A81F313C-1A54-585F-A3A5-1DE8810B9E48}" dt="2026-01-14T09:46:39.943" v="1852" actId="20577"/>
        <pc:sldMkLst>
          <pc:docMk/>
          <pc:sldMk cId="965825964" sldId="3225"/>
        </pc:sldMkLst>
        <pc:spChg chg="mod">
          <ac:chgData name="Joe Danielson" userId="744edcc3-8cfa-40dd-93a4-7ffa5c48111a" providerId="ADAL" clId="{A81F313C-1A54-585F-A3A5-1DE8810B9E48}" dt="2026-01-14T09:46:39.943" v="1852" actId="20577"/>
          <ac:spMkLst>
            <pc:docMk/>
            <pc:sldMk cId="965825964" sldId="3225"/>
            <ac:spMk id="6" creationId="{B8AEBA68-2998-42DC-6887-4736EBCE9AE5}"/>
          </ac:spMkLst>
        </pc:spChg>
      </pc:sldChg>
      <pc:sldChg chg="addSp delSp modSp add mod modNotesTx">
        <pc:chgData name="Joe Danielson" userId="744edcc3-8cfa-40dd-93a4-7ffa5c48111a" providerId="ADAL" clId="{A81F313C-1A54-585F-A3A5-1DE8810B9E48}" dt="2026-01-14T10:00:06.162" v="2234" actId="20577"/>
        <pc:sldMkLst>
          <pc:docMk/>
          <pc:sldMk cId="9376759" sldId="10079"/>
        </pc:sldMkLst>
        <pc:spChg chg="mod">
          <ac:chgData name="Joe Danielson" userId="744edcc3-8cfa-40dd-93a4-7ffa5c48111a" providerId="ADAL" clId="{A81F313C-1A54-585F-A3A5-1DE8810B9E48}" dt="2026-01-14T09:54:40.023" v="2000" actId="20577"/>
          <ac:spMkLst>
            <pc:docMk/>
            <pc:sldMk cId="9376759" sldId="10079"/>
            <ac:spMk id="3" creationId="{8D58783D-418E-5779-0143-1343FD8E8B6E}"/>
          </ac:spMkLst>
        </pc:spChg>
        <pc:spChg chg="mod">
          <ac:chgData name="Joe Danielson" userId="744edcc3-8cfa-40dd-93a4-7ffa5c48111a" providerId="ADAL" clId="{A81F313C-1A54-585F-A3A5-1DE8810B9E48}" dt="2026-01-14T09:57:35.357" v="2108" actId="20577"/>
          <ac:spMkLst>
            <pc:docMk/>
            <pc:sldMk cId="9376759" sldId="10079"/>
            <ac:spMk id="5" creationId="{42EA23F3-A763-FFF1-E404-1C11179D3436}"/>
          </ac:spMkLst>
        </pc:spChg>
        <pc:spChg chg="add mod">
          <ac:chgData name="Joe Danielson" userId="744edcc3-8cfa-40dd-93a4-7ffa5c48111a" providerId="ADAL" clId="{A81F313C-1A54-585F-A3A5-1DE8810B9E48}" dt="2026-01-14T09:58:27.541" v="2118" actId="20577"/>
          <ac:spMkLst>
            <pc:docMk/>
            <pc:sldMk cId="9376759" sldId="10079"/>
            <ac:spMk id="11" creationId="{0F4F1EB7-83EE-68A2-67ED-6D7EE6FDAC3F}"/>
          </ac:spMkLst>
        </pc:spChg>
        <pc:grpChg chg="mod">
          <ac:chgData name="Joe Danielson" userId="744edcc3-8cfa-40dd-93a4-7ffa5c48111a" providerId="ADAL" clId="{A81F313C-1A54-585F-A3A5-1DE8810B9E48}" dt="2026-01-14T09:57:56.743" v="2109" actId="1076"/>
          <ac:grpSpMkLst>
            <pc:docMk/>
            <pc:sldMk cId="9376759" sldId="10079"/>
            <ac:grpSpMk id="7" creationId="{CB8F8D7D-F148-9864-87C8-169034DEA3C4}"/>
          </ac:grpSpMkLst>
        </pc:grpChg>
        <pc:grpChg chg="mod">
          <ac:chgData name="Joe Danielson" userId="744edcc3-8cfa-40dd-93a4-7ffa5c48111a" providerId="ADAL" clId="{A81F313C-1A54-585F-A3A5-1DE8810B9E48}" dt="2026-01-14T09:57:56.743" v="2109" actId="1076"/>
          <ac:grpSpMkLst>
            <pc:docMk/>
            <pc:sldMk cId="9376759" sldId="10079"/>
            <ac:grpSpMk id="8" creationId="{A43F7647-BCB9-5586-6228-C38B7716B6A9}"/>
          </ac:grpSpMkLst>
        </pc:grpChg>
        <pc:grpChg chg="mod">
          <ac:chgData name="Joe Danielson" userId="744edcc3-8cfa-40dd-93a4-7ffa5c48111a" providerId="ADAL" clId="{A81F313C-1A54-585F-A3A5-1DE8810B9E48}" dt="2026-01-14T09:57:56.743" v="2109" actId="1076"/>
          <ac:grpSpMkLst>
            <pc:docMk/>
            <pc:sldMk cId="9376759" sldId="10079"/>
            <ac:grpSpMk id="9" creationId="{14A3D9BD-8E59-82A8-953E-498AB5CEEEEE}"/>
          </ac:grpSpMkLst>
        </pc:grpChg>
        <pc:grpChg chg="mod">
          <ac:chgData name="Joe Danielson" userId="744edcc3-8cfa-40dd-93a4-7ffa5c48111a" providerId="ADAL" clId="{A81F313C-1A54-585F-A3A5-1DE8810B9E48}" dt="2026-01-14T09:57:56.743" v="2109" actId="1076"/>
          <ac:grpSpMkLst>
            <pc:docMk/>
            <pc:sldMk cId="9376759" sldId="10079"/>
            <ac:grpSpMk id="10" creationId="{7F89B9E8-327D-C420-7883-AEDCA680516F}"/>
          </ac:grpSpMkLst>
        </pc:grpChg>
        <pc:picChg chg="add del mod">
          <ac:chgData name="Joe Danielson" userId="744edcc3-8cfa-40dd-93a4-7ffa5c48111a" providerId="ADAL" clId="{A81F313C-1A54-585F-A3A5-1DE8810B9E48}" dt="2026-01-14T09:57:01.107" v="2105" actId="478"/>
          <ac:picMkLst>
            <pc:docMk/>
            <pc:sldMk cId="9376759" sldId="10079"/>
            <ac:picMk id="2" creationId="{07DEC05F-6BAD-9D73-C591-B599A438D495}"/>
          </ac:picMkLst>
        </pc:picChg>
        <pc:picChg chg="del">
          <ac:chgData name="Joe Danielson" userId="744edcc3-8cfa-40dd-93a4-7ffa5c48111a" providerId="ADAL" clId="{A81F313C-1A54-585F-A3A5-1DE8810B9E48}" dt="2026-01-14T09:54:43.784" v="2001" actId="478"/>
          <ac:picMkLst>
            <pc:docMk/>
            <pc:sldMk cId="9376759" sldId="10079"/>
            <ac:picMk id="29" creationId="{7FC69E5E-4AC3-68F3-30DB-9C378CF25952}"/>
          </ac:picMkLst>
        </pc:picChg>
      </pc:sldChg>
      <pc:sldChg chg="modSp add mod">
        <pc:chgData name="Joe Danielson" userId="744edcc3-8cfa-40dd-93a4-7ffa5c48111a" providerId="ADAL" clId="{A81F313C-1A54-585F-A3A5-1DE8810B9E48}" dt="2026-01-14T09:46:10.837" v="1826" actId="20577"/>
        <pc:sldMkLst>
          <pc:docMk/>
          <pc:sldMk cId="548693154" sldId="2147477767"/>
        </pc:sldMkLst>
        <pc:spChg chg="mod">
          <ac:chgData name="Joe Danielson" userId="744edcc3-8cfa-40dd-93a4-7ffa5c48111a" providerId="ADAL" clId="{A81F313C-1A54-585F-A3A5-1DE8810B9E48}" dt="2026-01-14T09:46:10.837" v="1826" actId="20577"/>
          <ac:spMkLst>
            <pc:docMk/>
            <pc:sldMk cId="548693154" sldId="2147477767"/>
            <ac:spMk id="11" creationId="{98814D85-49AA-28DC-DC0A-EF05323D242A}"/>
          </ac:spMkLst>
        </pc:spChg>
      </pc:sldChg>
      <pc:sldChg chg="delSp modSp add mod ord delAnim">
        <pc:chgData name="Joe Danielson" userId="744edcc3-8cfa-40dd-93a4-7ffa5c48111a" providerId="ADAL" clId="{A81F313C-1A54-585F-A3A5-1DE8810B9E48}" dt="2026-01-15T12:36:21.661" v="2908" actId="20578"/>
        <pc:sldMkLst>
          <pc:docMk/>
          <pc:sldMk cId="3495769619" sldId="2147477782"/>
        </pc:sldMkLst>
        <pc:spChg chg="del">
          <ac:chgData name="Joe Danielson" userId="744edcc3-8cfa-40dd-93a4-7ffa5c48111a" providerId="ADAL" clId="{A81F313C-1A54-585F-A3A5-1DE8810B9E48}" dt="2026-01-14T09:42:37.219" v="1787" actId="478"/>
          <ac:spMkLst>
            <pc:docMk/>
            <pc:sldMk cId="3495769619" sldId="2147477782"/>
            <ac:spMk id="2" creationId="{051A085B-6375-E180-753A-B58A4821D059}"/>
          </ac:spMkLst>
        </pc:spChg>
        <pc:spChg chg="mod">
          <ac:chgData name="Joe Danielson" userId="744edcc3-8cfa-40dd-93a4-7ffa5c48111a" providerId="ADAL" clId="{A81F313C-1A54-585F-A3A5-1DE8810B9E48}" dt="2026-01-14T09:43:27.256" v="1806" actId="12789"/>
          <ac:spMkLst>
            <pc:docMk/>
            <pc:sldMk cId="3495769619" sldId="2147477782"/>
            <ac:spMk id="6" creationId="{9C2063BE-4CAE-8345-212F-D667CCC7C6BC}"/>
          </ac:spMkLst>
        </pc:spChg>
        <pc:spChg chg="mod">
          <ac:chgData name="Joe Danielson" userId="744edcc3-8cfa-40dd-93a4-7ffa5c48111a" providerId="ADAL" clId="{A81F313C-1A54-585F-A3A5-1DE8810B9E48}" dt="2026-01-14T09:44:25.623" v="1808" actId="20577"/>
          <ac:spMkLst>
            <pc:docMk/>
            <pc:sldMk cId="3495769619" sldId="2147477782"/>
            <ac:spMk id="7" creationId="{61B38B3D-3121-CDF9-B4B5-03FC94C68E39}"/>
          </ac:spMkLst>
        </pc:spChg>
        <pc:spChg chg="mod">
          <ac:chgData name="Joe Danielson" userId="744edcc3-8cfa-40dd-93a4-7ffa5c48111a" providerId="ADAL" clId="{A81F313C-1A54-585F-A3A5-1DE8810B9E48}" dt="2026-01-14T09:44:50.030" v="1810" actId="20577"/>
          <ac:spMkLst>
            <pc:docMk/>
            <pc:sldMk cId="3495769619" sldId="2147477782"/>
            <ac:spMk id="10" creationId="{EFCFB25E-24EB-0B32-E41D-A26BC0BB3124}"/>
          </ac:spMkLst>
        </pc:spChg>
        <pc:spChg chg="del">
          <ac:chgData name="Joe Danielson" userId="744edcc3-8cfa-40dd-93a4-7ffa5c48111a" providerId="ADAL" clId="{A81F313C-1A54-585F-A3A5-1DE8810B9E48}" dt="2026-01-14T09:42:37.219" v="1787" actId="478"/>
          <ac:spMkLst>
            <pc:docMk/>
            <pc:sldMk cId="3495769619" sldId="2147477782"/>
            <ac:spMk id="12" creationId="{6DC22F8F-CB98-D281-1857-64E008322422}"/>
          </ac:spMkLst>
        </pc:spChg>
        <pc:spChg chg="mod">
          <ac:chgData name="Joe Danielson" userId="744edcc3-8cfa-40dd-93a4-7ffa5c48111a" providerId="ADAL" clId="{A81F313C-1A54-585F-A3A5-1DE8810B9E48}" dt="2026-01-14T09:43:35.426" v="1807" actId="12789"/>
          <ac:spMkLst>
            <pc:docMk/>
            <pc:sldMk cId="3495769619" sldId="2147477782"/>
            <ac:spMk id="14" creationId="{C72D4ED1-75CE-6C31-CF96-9802356A86C5}"/>
          </ac:spMkLst>
        </pc:spChg>
        <pc:picChg chg="del">
          <ac:chgData name="Joe Danielson" userId="744edcc3-8cfa-40dd-93a4-7ffa5c48111a" providerId="ADAL" clId="{A81F313C-1A54-585F-A3A5-1DE8810B9E48}" dt="2026-01-14T09:42:29.285" v="1786" actId="478"/>
          <ac:picMkLst>
            <pc:docMk/>
            <pc:sldMk cId="3495769619" sldId="2147477782"/>
            <ac:picMk id="3" creationId="{EFD9A4E3-167D-20F9-E7FD-516E0B6D0BAD}"/>
          </ac:picMkLst>
        </pc:picChg>
        <pc:picChg chg="mod">
          <ac:chgData name="Joe Danielson" userId="744edcc3-8cfa-40dd-93a4-7ffa5c48111a" providerId="ADAL" clId="{A81F313C-1A54-585F-A3A5-1DE8810B9E48}" dt="2026-01-14T09:43:27.256" v="1806" actId="12789"/>
          <ac:picMkLst>
            <pc:docMk/>
            <pc:sldMk cId="3495769619" sldId="2147477782"/>
            <ac:picMk id="4" creationId="{D3FACFC4-741B-9D2D-8563-1444DF214AC4}"/>
          </ac:picMkLst>
        </pc:picChg>
        <pc:picChg chg="mod">
          <ac:chgData name="Joe Danielson" userId="744edcc3-8cfa-40dd-93a4-7ffa5c48111a" providerId="ADAL" clId="{A81F313C-1A54-585F-A3A5-1DE8810B9E48}" dt="2026-01-14T09:43:35.426" v="1807" actId="12789"/>
          <ac:picMkLst>
            <pc:docMk/>
            <pc:sldMk cId="3495769619" sldId="2147477782"/>
            <ac:picMk id="11" creationId="{E0C25876-A8E3-43B2-E1A5-1C38659BB67A}"/>
          </ac:picMkLst>
        </pc:picChg>
        <pc:picChg chg="del">
          <ac:chgData name="Joe Danielson" userId="744edcc3-8cfa-40dd-93a4-7ffa5c48111a" providerId="ADAL" clId="{A81F313C-1A54-585F-A3A5-1DE8810B9E48}" dt="2026-01-14T09:42:29.285" v="1786" actId="478"/>
          <ac:picMkLst>
            <pc:docMk/>
            <pc:sldMk cId="3495769619" sldId="2147477782"/>
            <ac:picMk id="13" creationId="{0B2A9153-A0EA-122D-B670-2F11EB162657}"/>
          </ac:picMkLst>
        </pc:picChg>
      </pc:sldChg>
      <pc:sldChg chg="modSp mod modNotesTx">
        <pc:chgData name="Joe Danielson" userId="744edcc3-8cfa-40dd-93a4-7ffa5c48111a" providerId="ADAL" clId="{A81F313C-1A54-585F-A3A5-1DE8810B9E48}" dt="2026-01-15T12:34:41.303" v="2900" actId="20577"/>
        <pc:sldMkLst>
          <pc:docMk/>
          <pc:sldMk cId="40020400" sldId="2147477807"/>
        </pc:sldMkLst>
        <pc:spChg chg="mod">
          <ac:chgData name="Joe Danielson" userId="744edcc3-8cfa-40dd-93a4-7ffa5c48111a" providerId="ADAL" clId="{A81F313C-1A54-585F-A3A5-1DE8810B9E48}" dt="2026-01-14T08:57:35.186" v="1655" actId="20577"/>
          <ac:spMkLst>
            <pc:docMk/>
            <pc:sldMk cId="40020400" sldId="2147477807"/>
            <ac:spMk id="7" creationId="{282938BF-DC80-B668-2A12-96E75250AD16}"/>
          </ac:spMkLst>
        </pc:spChg>
        <pc:spChg chg="mod">
          <ac:chgData name="Joe Danielson" userId="744edcc3-8cfa-40dd-93a4-7ffa5c48111a" providerId="ADAL" clId="{A81F313C-1A54-585F-A3A5-1DE8810B9E48}" dt="2026-01-15T12:34:41.303" v="2900" actId="20577"/>
          <ac:spMkLst>
            <pc:docMk/>
            <pc:sldMk cId="40020400" sldId="2147477807"/>
            <ac:spMk id="8" creationId="{EF78EB5D-C7CD-9DBC-F049-8CC6D7A133FA}"/>
          </ac:spMkLst>
        </pc:spChg>
        <pc:picChg chg="mod">
          <ac:chgData name="Joe Danielson" userId="744edcc3-8cfa-40dd-93a4-7ffa5c48111a" providerId="ADAL" clId="{A81F313C-1A54-585F-A3A5-1DE8810B9E48}" dt="2026-01-13T14:48:32.649" v="809" actId="1076"/>
          <ac:picMkLst>
            <pc:docMk/>
            <pc:sldMk cId="40020400" sldId="2147477807"/>
            <ac:picMk id="6" creationId="{6850E1E7-D340-00CB-BC84-81C2B92AFC85}"/>
          </ac:picMkLst>
        </pc:picChg>
      </pc:sldChg>
      <pc:sldChg chg="addSp modSp mod modAnim modNotesTx">
        <pc:chgData name="Joe Danielson" userId="744edcc3-8cfa-40dd-93a4-7ffa5c48111a" providerId="ADAL" clId="{A81F313C-1A54-585F-A3A5-1DE8810B9E48}" dt="2026-01-15T13:24:57.146" v="3023" actId="20577"/>
        <pc:sldMkLst>
          <pc:docMk/>
          <pc:sldMk cId="3197367960" sldId="2147480692"/>
        </pc:sldMkLst>
        <pc:spChg chg="mod">
          <ac:chgData name="Joe Danielson" userId="744edcc3-8cfa-40dd-93a4-7ffa5c48111a" providerId="ADAL" clId="{A81F313C-1A54-585F-A3A5-1DE8810B9E48}" dt="2026-01-14T08:58:17.138" v="1657"/>
          <ac:spMkLst>
            <pc:docMk/>
            <pc:sldMk cId="3197367960" sldId="2147480692"/>
            <ac:spMk id="2" creationId="{CE06C792-895E-19DE-7510-66DE4A89FE6C}"/>
          </ac:spMkLst>
        </pc:spChg>
        <pc:spChg chg="mod">
          <ac:chgData name="Joe Danielson" userId="744edcc3-8cfa-40dd-93a4-7ffa5c48111a" providerId="ADAL" clId="{A81F313C-1A54-585F-A3A5-1DE8810B9E48}" dt="2026-01-14T08:58:15.057" v="1656"/>
          <ac:spMkLst>
            <pc:docMk/>
            <pc:sldMk cId="3197367960" sldId="2147480692"/>
            <ac:spMk id="4" creationId="{B65B52D5-8DDE-DA75-8388-5E714D455844}"/>
          </ac:spMkLst>
        </pc:spChg>
        <pc:spChg chg="mod">
          <ac:chgData name="Joe Danielson" userId="744edcc3-8cfa-40dd-93a4-7ffa5c48111a" providerId="ADAL" clId="{A81F313C-1A54-585F-A3A5-1DE8810B9E48}" dt="2026-01-14T08:58:15.057" v="1656"/>
          <ac:spMkLst>
            <pc:docMk/>
            <pc:sldMk cId="3197367960" sldId="2147480692"/>
            <ac:spMk id="5" creationId="{3573A63E-ED52-42F8-C357-18E8C179E88A}"/>
          </ac:spMkLst>
        </pc:spChg>
        <pc:spChg chg="mod">
          <ac:chgData name="Joe Danielson" userId="744edcc3-8cfa-40dd-93a4-7ffa5c48111a" providerId="ADAL" clId="{A81F313C-1A54-585F-A3A5-1DE8810B9E48}" dt="2026-01-14T09:47:38.655" v="1866" actId="20577"/>
          <ac:spMkLst>
            <pc:docMk/>
            <pc:sldMk cId="3197367960" sldId="2147480692"/>
            <ac:spMk id="7" creationId="{3E4C1D98-BA58-8BD3-968A-F843A01F2B8F}"/>
          </ac:spMkLst>
        </pc:spChg>
        <pc:spChg chg="mod">
          <ac:chgData name="Joe Danielson" userId="744edcc3-8cfa-40dd-93a4-7ffa5c48111a" providerId="ADAL" clId="{A81F313C-1A54-585F-A3A5-1DE8810B9E48}" dt="2026-01-15T13:24:54.750" v="3022" actId="20577"/>
          <ac:spMkLst>
            <pc:docMk/>
            <pc:sldMk cId="3197367960" sldId="2147480692"/>
            <ac:spMk id="8" creationId="{22D14286-5020-22C3-C913-1D668A2664B1}"/>
          </ac:spMkLst>
        </pc:spChg>
        <pc:spChg chg="mod">
          <ac:chgData name="Joe Danielson" userId="744edcc3-8cfa-40dd-93a4-7ffa5c48111a" providerId="ADAL" clId="{A81F313C-1A54-585F-A3A5-1DE8810B9E48}" dt="2026-01-14T08:58:15.057" v="1656"/>
          <ac:spMkLst>
            <pc:docMk/>
            <pc:sldMk cId="3197367960" sldId="2147480692"/>
            <ac:spMk id="11" creationId="{56F9E64C-F230-E191-004E-A06E2F8D6DDA}"/>
          </ac:spMkLst>
        </pc:spChg>
        <pc:spChg chg="mod">
          <ac:chgData name="Joe Danielson" userId="744edcc3-8cfa-40dd-93a4-7ffa5c48111a" providerId="ADAL" clId="{A81F313C-1A54-585F-A3A5-1DE8810B9E48}" dt="2026-01-14T08:58:15.057" v="1656"/>
          <ac:spMkLst>
            <pc:docMk/>
            <pc:sldMk cId="3197367960" sldId="2147480692"/>
            <ac:spMk id="19" creationId="{49DD391F-FD1A-0A21-A206-3401EE3FBD1D}"/>
          </ac:spMkLst>
        </pc:spChg>
        <pc:spChg chg="mod">
          <ac:chgData name="Joe Danielson" userId="744edcc3-8cfa-40dd-93a4-7ffa5c48111a" providerId="ADAL" clId="{A81F313C-1A54-585F-A3A5-1DE8810B9E48}" dt="2026-01-14T08:58:15.057" v="1656"/>
          <ac:spMkLst>
            <pc:docMk/>
            <pc:sldMk cId="3197367960" sldId="2147480692"/>
            <ac:spMk id="21" creationId="{BDC95B03-B800-9AED-C08D-84885D21596D}"/>
          </ac:spMkLst>
        </pc:spChg>
        <pc:spChg chg="mod">
          <ac:chgData name="Joe Danielson" userId="744edcc3-8cfa-40dd-93a4-7ffa5c48111a" providerId="ADAL" clId="{A81F313C-1A54-585F-A3A5-1DE8810B9E48}" dt="2026-01-14T08:58:15.057" v="1656"/>
          <ac:spMkLst>
            <pc:docMk/>
            <pc:sldMk cId="3197367960" sldId="2147480692"/>
            <ac:spMk id="23" creationId="{3F69B1CE-7CE6-21C2-396B-A23091CA0D6F}"/>
          </ac:spMkLst>
        </pc:spChg>
        <pc:spChg chg="mod">
          <ac:chgData name="Joe Danielson" userId="744edcc3-8cfa-40dd-93a4-7ffa5c48111a" providerId="ADAL" clId="{A81F313C-1A54-585F-A3A5-1DE8810B9E48}" dt="2026-01-14T08:58:15.057" v="1656"/>
          <ac:spMkLst>
            <pc:docMk/>
            <pc:sldMk cId="3197367960" sldId="2147480692"/>
            <ac:spMk id="24" creationId="{F8300258-1191-E0E1-CBF4-A3343CE43704}"/>
          </ac:spMkLst>
        </pc:spChg>
        <pc:spChg chg="mod">
          <ac:chgData name="Joe Danielson" userId="744edcc3-8cfa-40dd-93a4-7ffa5c48111a" providerId="ADAL" clId="{A81F313C-1A54-585F-A3A5-1DE8810B9E48}" dt="2026-01-14T08:58:15.057" v="1656"/>
          <ac:spMkLst>
            <pc:docMk/>
            <pc:sldMk cId="3197367960" sldId="2147480692"/>
            <ac:spMk id="25" creationId="{B384D785-13BA-494B-7821-A154E55CD0B6}"/>
          </ac:spMkLst>
        </pc:spChg>
        <pc:spChg chg="mod">
          <ac:chgData name="Joe Danielson" userId="744edcc3-8cfa-40dd-93a4-7ffa5c48111a" providerId="ADAL" clId="{A81F313C-1A54-585F-A3A5-1DE8810B9E48}" dt="2026-01-14T08:58:15.057" v="1656"/>
          <ac:spMkLst>
            <pc:docMk/>
            <pc:sldMk cId="3197367960" sldId="2147480692"/>
            <ac:spMk id="27" creationId="{CF2DC4D7-CB41-647B-2EBB-7071167EE94A}"/>
          </ac:spMkLst>
        </pc:spChg>
        <pc:spChg chg="mod">
          <ac:chgData name="Joe Danielson" userId="744edcc3-8cfa-40dd-93a4-7ffa5c48111a" providerId="ADAL" clId="{A81F313C-1A54-585F-A3A5-1DE8810B9E48}" dt="2026-01-14T08:58:15.057" v="1656"/>
          <ac:spMkLst>
            <pc:docMk/>
            <pc:sldMk cId="3197367960" sldId="2147480692"/>
            <ac:spMk id="29" creationId="{3716F9AE-0849-488E-FBE0-26D47F66507F}"/>
          </ac:spMkLst>
        </pc:spChg>
      </pc:sldChg>
      <pc:sldChg chg="modSp mod modNotesTx">
        <pc:chgData name="Joe Danielson" userId="744edcc3-8cfa-40dd-93a4-7ffa5c48111a" providerId="ADAL" clId="{A81F313C-1A54-585F-A3A5-1DE8810B9E48}" dt="2026-01-15T13:22:35.255" v="2931" actId="20577"/>
        <pc:sldMkLst>
          <pc:docMk/>
          <pc:sldMk cId="1121427775" sldId="2147480719"/>
        </pc:sldMkLst>
        <pc:spChg chg="mod">
          <ac:chgData name="Joe Danielson" userId="744edcc3-8cfa-40dd-93a4-7ffa5c48111a" providerId="ADAL" clId="{A81F313C-1A54-585F-A3A5-1DE8810B9E48}" dt="2026-01-14T08:55:41.078" v="1592" actId="1037"/>
          <ac:spMkLst>
            <pc:docMk/>
            <pc:sldMk cId="1121427775" sldId="2147480719"/>
            <ac:spMk id="8" creationId="{6290D3C4-67CB-1885-708F-70B387F6A538}"/>
          </ac:spMkLst>
        </pc:spChg>
        <pc:spChg chg="mod">
          <ac:chgData name="Joe Danielson" userId="744edcc3-8cfa-40dd-93a4-7ffa5c48111a" providerId="ADAL" clId="{A81F313C-1A54-585F-A3A5-1DE8810B9E48}" dt="2026-01-15T12:24:41.763" v="2652" actId="1037"/>
          <ac:spMkLst>
            <pc:docMk/>
            <pc:sldMk cId="1121427775" sldId="2147480719"/>
            <ac:spMk id="18" creationId="{0E86B012-64F7-4657-DBDB-EEF6FD95420C}"/>
          </ac:spMkLst>
        </pc:spChg>
        <pc:spChg chg="mod">
          <ac:chgData name="Joe Danielson" userId="744edcc3-8cfa-40dd-93a4-7ffa5c48111a" providerId="ADAL" clId="{A81F313C-1A54-585F-A3A5-1DE8810B9E48}" dt="2026-01-15T12:24:41.763" v="2652" actId="1037"/>
          <ac:spMkLst>
            <pc:docMk/>
            <pc:sldMk cId="1121427775" sldId="2147480719"/>
            <ac:spMk id="20" creationId="{6E7ABA3F-2E16-9558-C91B-BB98B973F55B}"/>
          </ac:spMkLst>
        </pc:spChg>
        <pc:spChg chg="mod">
          <ac:chgData name="Joe Danielson" userId="744edcc3-8cfa-40dd-93a4-7ffa5c48111a" providerId="ADAL" clId="{A81F313C-1A54-585F-A3A5-1DE8810B9E48}" dt="2026-01-15T12:24:41.763" v="2652" actId="1037"/>
          <ac:spMkLst>
            <pc:docMk/>
            <pc:sldMk cId="1121427775" sldId="2147480719"/>
            <ac:spMk id="21" creationId="{64946C06-1DE1-E5E8-358F-F10ED1534DF8}"/>
          </ac:spMkLst>
        </pc:spChg>
        <pc:picChg chg="mod modCrop">
          <ac:chgData name="Joe Danielson" userId="744edcc3-8cfa-40dd-93a4-7ffa5c48111a" providerId="ADAL" clId="{A81F313C-1A54-585F-A3A5-1DE8810B9E48}" dt="2026-01-15T12:27:20.395" v="2656" actId="18131"/>
          <ac:picMkLst>
            <pc:docMk/>
            <pc:sldMk cId="1121427775" sldId="2147480719"/>
            <ac:picMk id="13" creationId="{8B066572-C1FD-21F9-0988-EFD91D05C344}"/>
          </ac:picMkLst>
        </pc:picChg>
        <pc:picChg chg="mod">
          <ac:chgData name="Joe Danielson" userId="744edcc3-8cfa-40dd-93a4-7ffa5c48111a" providerId="ADAL" clId="{A81F313C-1A54-585F-A3A5-1DE8810B9E48}" dt="2026-01-14T08:55:38.319" v="1589" actId="1036"/>
          <ac:picMkLst>
            <pc:docMk/>
            <pc:sldMk cId="1121427775" sldId="2147480719"/>
            <ac:picMk id="19" creationId="{5B44EB15-2C5A-4DD3-35C4-15AA72EA7BAD}"/>
          </ac:picMkLst>
        </pc:picChg>
      </pc:sldChg>
      <pc:sldChg chg="addSp delSp modSp new mod modClrScheme delAnim modAnim chgLayout">
        <pc:chgData name="Joe Danielson" userId="744edcc3-8cfa-40dd-93a4-7ffa5c48111a" providerId="ADAL" clId="{A81F313C-1A54-585F-A3A5-1DE8810B9E48}" dt="2026-01-15T12:35:59.818" v="2907"/>
        <pc:sldMkLst>
          <pc:docMk/>
          <pc:sldMk cId="488558727" sldId="2147480720"/>
        </pc:sldMkLst>
        <pc:spChg chg="del">
          <ac:chgData name="Joe Danielson" userId="744edcc3-8cfa-40dd-93a4-7ffa5c48111a" providerId="ADAL" clId="{A81F313C-1A54-585F-A3A5-1DE8810B9E48}" dt="2026-01-14T08:58:27.627" v="1659" actId="700"/>
          <ac:spMkLst>
            <pc:docMk/>
            <pc:sldMk cId="488558727" sldId="2147480720"/>
            <ac:spMk id="2" creationId="{A5741F0E-5753-9724-5ECF-0B1A66046632}"/>
          </ac:spMkLst>
        </pc:spChg>
        <pc:spChg chg="del">
          <ac:chgData name="Joe Danielson" userId="744edcc3-8cfa-40dd-93a4-7ffa5c48111a" providerId="ADAL" clId="{A81F313C-1A54-585F-A3A5-1DE8810B9E48}" dt="2026-01-14T08:58:27.627" v="1659" actId="700"/>
          <ac:spMkLst>
            <pc:docMk/>
            <pc:sldMk cId="488558727" sldId="2147480720"/>
            <ac:spMk id="3" creationId="{C5DB416D-A3D0-75BA-2FE8-B052FF99366D}"/>
          </ac:spMkLst>
        </pc:spChg>
        <pc:spChg chg="del">
          <ac:chgData name="Joe Danielson" userId="744edcc3-8cfa-40dd-93a4-7ffa5c48111a" providerId="ADAL" clId="{A81F313C-1A54-585F-A3A5-1DE8810B9E48}" dt="2026-01-14T08:58:27.627" v="1659" actId="700"/>
          <ac:spMkLst>
            <pc:docMk/>
            <pc:sldMk cId="488558727" sldId="2147480720"/>
            <ac:spMk id="4" creationId="{0759CE57-CA95-BF80-1D25-F6986CCBADBB}"/>
          </ac:spMkLst>
        </pc:spChg>
        <pc:spChg chg="add mod topLvl">
          <ac:chgData name="Joe Danielson" userId="744edcc3-8cfa-40dd-93a4-7ffa5c48111a" providerId="ADAL" clId="{A81F313C-1A54-585F-A3A5-1DE8810B9E48}" dt="2026-01-14T09:08:29.141" v="1779" actId="14100"/>
          <ac:spMkLst>
            <pc:docMk/>
            <pc:sldMk cId="488558727" sldId="2147480720"/>
            <ac:spMk id="5" creationId="{77213B42-D7B2-755C-BC2C-D7EB488B6F74}"/>
          </ac:spMkLst>
        </pc:spChg>
        <pc:spChg chg="add del mod">
          <ac:chgData name="Joe Danielson" userId="744edcc3-8cfa-40dd-93a4-7ffa5c48111a" providerId="ADAL" clId="{A81F313C-1A54-585F-A3A5-1DE8810B9E48}" dt="2026-01-14T09:00:38.261" v="1707" actId="1076"/>
          <ac:spMkLst>
            <pc:docMk/>
            <pc:sldMk cId="488558727" sldId="2147480720"/>
            <ac:spMk id="7" creationId="{D856E957-06FC-0290-4EE0-ED2E1B5DE995}"/>
          </ac:spMkLst>
        </pc:spChg>
        <pc:spChg chg="mod">
          <ac:chgData name="Joe Danielson" userId="744edcc3-8cfa-40dd-93a4-7ffa5c48111a" providerId="ADAL" clId="{A81F313C-1A54-585F-A3A5-1DE8810B9E48}" dt="2026-01-14T09:09:15.473" v="1784" actId="255"/>
          <ac:spMkLst>
            <pc:docMk/>
            <pc:sldMk cId="488558727" sldId="2147480720"/>
            <ac:spMk id="8" creationId="{454C3EB0-71CA-5BD8-46AF-1EDAD8F1B142}"/>
          </ac:spMkLst>
        </pc:spChg>
        <pc:spChg chg="mod">
          <ac:chgData name="Joe Danielson" userId="744edcc3-8cfa-40dd-93a4-7ffa5c48111a" providerId="ADAL" clId="{A81F313C-1A54-585F-A3A5-1DE8810B9E48}" dt="2026-01-14T09:07:28.211" v="1767" actId="1076"/>
          <ac:spMkLst>
            <pc:docMk/>
            <pc:sldMk cId="488558727" sldId="2147480720"/>
            <ac:spMk id="11" creationId="{708ED860-5077-8A2C-0CDB-D219864D5458}"/>
          </ac:spMkLst>
        </pc:spChg>
        <pc:spChg chg="mod">
          <ac:chgData name="Joe Danielson" userId="744edcc3-8cfa-40dd-93a4-7ffa5c48111a" providerId="ADAL" clId="{A81F313C-1A54-585F-A3A5-1DE8810B9E48}" dt="2026-01-14T09:07:28.211" v="1767" actId="1076"/>
          <ac:spMkLst>
            <pc:docMk/>
            <pc:sldMk cId="488558727" sldId="2147480720"/>
            <ac:spMk id="12" creationId="{21230782-8830-DC85-52F2-236FB64E0098}"/>
          </ac:spMkLst>
        </pc:spChg>
        <pc:spChg chg="mod">
          <ac:chgData name="Joe Danielson" userId="744edcc3-8cfa-40dd-93a4-7ffa5c48111a" providerId="ADAL" clId="{A81F313C-1A54-585F-A3A5-1DE8810B9E48}" dt="2026-01-14T09:07:28.211" v="1767" actId="1076"/>
          <ac:spMkLst>
            <pc:docMk/>
            <pc:sldMk cId="488558727" sldId="2147480720"/>
            <ac:spMk id="18" creationId="{3859347F-B6C1-6E64-29C9-E51DD36902B7}"/>
          </ac:spMkLst>
        </pc:spChg>
        <pc:spChg chg="mod">
          <ac:chgData name="Joe Danielson" userId="744edcc3-8cfa-40dd-93a4-7ffa5c48111a" providerId="ADAL" clId="{A81F313C-1A54-585F-A3A5-1DE8810B9E48}" dt="2026-01-14T09:07:28.211" v="1767" actId="1076"/>
          <ac:spMkLst>
            <pc:docMk/>
            <pc:sldMk cId="488558727" sldId="2147480720"/>
            <ac:spMk id="19" creationId="{A623A37B-70D0-0E69-EF22-EC2BDCE98859}"/>
          </ac:spMkLst>
        </pc:spChg>
        <pc:spChg chg="mod">
          <ac:chgData name="Joe Danielson" userId="744edcc3-8cfa-40dd-93a4-7ffa5c48111a" providerId="ADAL" clId="{A81F313C-1A54-585F-A3A5-1DE8810B9E48}" dt="2026-01-14T09:07:28.211" v="1767" actId="1076"/>
          <ac:spMkLst>
            <pc:docMk/>
            <pc:sldMk cId="488558727" sldId="2147480720"/>
            <ac:spMk id="21" creationId="{E886EE2C-C69A-445A-B43A-2BD504A76B0C}"/>
          </ac:spMkLst>
        </pc:spChg>
        <pc:spChg chg="mod">
          <ac:chgData name="Joe Danielson" userId="744edcc3-8cfa-40dd-93a4-7ffa5c48111a" providerId="ADAL" clId="{A81F313C-1A54-585F-A3A5-1DE8810B9E48}" dt="2026-01-14T09:07:28.211" v="1767" actId="1076"/>
          <ac:spMkLst>
            <pc:docMk/>
            <pc:sldMk cId="488558727" sldId="2147480720"/>
            <ac:spMk id="22" creationId="{F338EEA7-E977-B269-B3E3-12E1D2AE729C}"/>
          </ac:spMkLst>
        </pc:spChg>
        <pc:spChg chg="mod">
          <ac:chgData name="Joe Danielson" userId="744edcc3-8cfa-40dd-93a4-7ffa5c48111a" providerId="ADAL" clId="{A81F313C-1A54-585F-A3A5-1DE8810B9E48}" dt="2026-01-14T09:07:28.211" v="1767" actId="1076"/>
          <ac:spMkLst>
            <pc:docMk/>
            <pc:sldMk cId="488558727" sldId="2147480720"/>
            <ac:spMk id="23" creationId="{413B8F50-EBCF-C22C-358A-D05EE2D43C13}"/>
          </ac:spMkLst>
        </pc:spChg>
        <pc:spChg chg="mod">
          <ac:chgData name="Joe Danielson" userId="744edcc3-8cfa-40dd-93a4-7ffa5c48111a" providerId="ADAL" clId="{A81F313C-1A54-585F-A3A5-1DE8810B9E48}" dt="2026-01-14T09:07:28.211" v="1767" actId="1076"/>
          <ac:spMkLst>
            <pc:docMk/>
            <pc:sldMk cId="488558727" sldId="2147480720"/>
            <ac:spMk id="24" creationId="{3ADF4806-4FCD-2212-2A00-14780AA4D106}"/>
          </ac:spMkLst>
        </pc:spChg>
        <pc:spChg chg="mod">
          <ac:chgData name="Joe Danielson" userId="744edcc3-8cfa-40dd-93a4-7ffa5c48111a" providerId="ADAL" clId="{A81F313C-1A54-585F-A3A5-1DE8810B9E48}" dt="2026-01-14T09:07:28.211" v="1767" actId="1076"/>
          <ac:spMkLst>
            <pc:docMk/>
            <pc:sldMk cId="488558727" sldId="2147480720"/>
            <ac:spMk id="25" creationId="{408FB8D0-3FD1-9424-AAAA-1EB52B220649}"/>
          </ac:spMkLst>
        </pc:spChg>
        <pc:spChg chg="mod">
          <ac:chgData name="Joe Danielson" userId="744edcc3-8cfa-40dd-93a4-7ffa5c48111a" providerId="ADAL" clId="{A81F313C-1A54-585F-A3A5-1DE8810B9E48}" dt="2026-01-14T09:07:28.211" v="1767" actId="1076"/>
          <ac:spMkLst>
            <pc:docMk/>
            <pc:sldMk cId="488558727" sldId="2147480720"/>
            <ac:spMk id="27" creationId="{5FFEA82E-A741-6911-F013-E81F7180FC7B}"/>
          </ac:spMkLst>
        </pc:spChg>
        <pc:spChg chg="del mod">
          <ac:chgData name="Joe Danielson" userId="744edcc3-8cfa-40dd-93a4-7ffa5c48111a" providerId="ADAL" clId="{A81F313C-1A54-585F-A3A5-1DE8810B9E48}" dt="2026-01-14T08:59:00.205" v="1665" actId="478"/>
          <ac:spMkLst>
            <pc:docMk/>
            <pc:sldMk cId="488558727" sldId="2147480720"/>
            <ac:spMk id="29" creationId="{2CD15C12-CA77-D6A4-5B74-C014322116F0}"/>
          </ac:spMkLst>
        </pc:spChg>
        <pc:spChg chg="del mod">
          <ac:chgData name="Joe Danielson" userId="744edcc3-8cfa-40dd-93a4-7ffa5c48111a" providerId="ADAL" clId="{A81F313C-1A54-585F-A3A5-1DE8810B9E48}" dt="2026-01-14T08:58:57.080" v="1664" actId="478"/>
          <ac:spMkLst>
            <pc:docMk/>
            <pc:sldMk cId="488558727" sldId="2147480720"/>
            <ac:spMk id="30" creationId="{1106E225-D46F-9644-320A-2C9B1F8C1E87}"/>
          </ac:spMkLst>
        </pc:spChg>
        <pc:spChg chg="add del mod ord">
          <ac:chgData name="Joe Danielson" userId="744edcc3-8cfa-40dd-93a4-7ffa5c48111a" providerId="ADAL" clId="{A81F313C-1A54-585F-A3A5-1DE8810B9E48}" dt="2026-01-14T09:01:15.641" v="1711" actId="700"/>
          <ac:spMkLst>
            <pc:docMk/>
            <pc:sldMk cId="488558727" sldId="2147480720"/>
            <ac:spMk id="32" creationId="{33E8F0BC-1108-C604-8584-55D3A66A04D3}"/>
          </ac:spMkLst>
        </pc:spChg>
        <pc:spChg chg="add del mod ord">
          <ac:chgData name="Joe Danielson" userId="744edcc3-8cfa-40dd-93a4-7ffa5c48111a" providerId="ADAL" clId="{A81F313C-1A54-585F-A3A5-1DE8810B9E48}" dt="2026-01-14T09:01:15.641" v="1711" actId="700"/>
          <ac:spMkLst>
            <pc:docMk/>
            <pc:sldMk cId="488558727" sldId="2147480720"/>
            <ac:spMk id="33" creationId="{5B206AF3-9F42-505F-D3E2-E256A9378F7E}"/>
          </ac:spMkLst>
        </pc:spChg>
        <pc:spChg chg="add del mod ord">
          <ac:chgData name="Joe Danielson" userId="744edcc3-8cfa-40dd-93a4-7ffa5c48111a" providerId="ADAL" clId="{A81F313C-1A54-585F-A3A5-1DE8810B9E48}" dt="2026-01-14T09:01:20.828" v="1712" actId="700"/>
          <ac:spMkLst>
            <pc:docMk/>
            <pc:sldMk cId="488558727" sldId="2147480720"/>
            <ac:spMk id="34" creationId="{5A472654-217F-A495-D042-983AD2694179}"/>
          </ac:spMkLst>
        </pc:spChg>
        <pc:spChg chg="add del mod ord">
          <ac:chgData name="Joe Danielson" userId="744edcc3-8cfa-40dd-93a4-7ffa5c48111a" providerId="ADAL" clId="{A81F313C-1A54-585F-A3A5-1DE8810B9E48}" dt="2026-01-14T09:01:20.828" v="1712" actId="700"/>
          <ac:spMkLst>
            <pc:docMk/>
            <pc:sldMk cId="488558727" sldId="2147480720"/>
            <ac:spMk id="35" creationId="{91D9CEF7-A402-703F-FBE4-F012B356B951}"/>
          </ac:spMkLst>
        </pc:spChg>
        <pc:spChg chg="add del mod ord">
          <ac:chgData name="Joe Danielson" userId="744edcc3-8cfa-40dd-93a4-7ffa5c48111a" providerId="ADAL" clId="{A81F313C-1A54-585F-A3A5-1DE8810B9E48}" dt="2026-01-14T09:01:20.828" v="1712" actId="700"/>
          <ac:spMkLst>
            <pc:docMk/>
            <pc:sldMk cId="488558727" sldId="2147480720"/>
            <ac:spMk id="36" creationId="{14BD30E8-A81F-F98F-C33A-FA5ED981B4AF}"/>
          </ac:spMkLst>
        </pc:spChg>
        <pc:spChg chg="add mod">
          <ac:chgData name="Joe Danielson" userId="744edcc3-8cfa-40dd-93a4-7ffa5c48111a" providerId="ADAL" clId="{A81F313C-1A54-585F-A3A5-1DE8810B9E48}" dt="2026-01-14T09:08:55.947" v="1782" actId="14100"/>
          <ac:spMkLst>
            <pc:docMk/>
            <pc:sldMk cId="488558727" sldId="2147480720"/>
            <ac:spMk id="39" creationId="{486EA1CC-19F3-9BB0-D8BA-072A13E2B9E8}"/>
          </ac:spMkLst>
        </pc:spChg>
        <pc:grpChg chg="add">
          <ac:chgData name="Joe Danielson" userId="744edcc3-8cfa-40dd-93a4-7ffa5c48111a" providerId="ADAL" clId="{A81F313C-1A54-585F-A3A5-1DE8810B9E48}" dt="2026-01-15T12:35:14.694" v="2901" actId="164"/>
          <ac:grpSpMkLst>
            <pc:docMk/>
            <pc:sldMk cId="488558727" sldId="2147480720"/>
            <ac:grpSpMk id="2" creationId="{3E557D7F-08AB-7201-04D0-D5D59B39E163}"/>
          </ac:grpSpMkLst>
        </pc:grpChg>
        <pc:grpChg chg="add del mod topLvl">
          <ac:chgData name="Joe Danielson" userId="744edcc3-8cfa-40dd-93a4-7ffa5c48111a" providerId="ADAL" clId="{A81F313C-1A54-585F-A3A5-1DE8810B9E48}" dt="2026-01-14T09:09:07.559" v="1783" actId="14100"/>
          <ac:grpSpMkLst>
            <pc:docMk/>
            <pc:sldMk cId="488558727" sldId="2147480720"/>
            <ac:grpSpMk id="6" creationId="{89F01B7B-24A4-BEBE-D53D-DA787364DD82}"/>
          </ac:grpSpMkLst>
        </pc:grpChg>
        <pc:grpChg chg="topLvl">
          <ac:chgData name="Joe Danielson" userId="744edcc3-8cfa-40dd-93a4-7ffa5c48111a" providerId="ADAL" clId="{A81F313C-1A54-585F-A3A5-1DE8810B9E48}" dt="2026-01-14T09:00:48.688" v="1708" actId="165"/>
          <ac:grpSpMkLst>
            <pc:docMk/>
            <pc:sldMk cId="488558727" sldId="2147480720"/>
            <ac:grpSpMk id="10" creationId="{8DA3A5C4-2F46-FB4C-B96E-56CC430AEB47}"/>
          </ac:grpSpMkLst>
        </pc:grpChg>
        <pc:grpChg chg="add del mod topLvl">
          <ac:chgData name="Joe Danielson" userId="744edcc3-8cfa-40dd-93a4-7ffa5c48111a" providerId="ADAL" clId="{A81F313C-1A54-585F-A3A5-1DE8810B9E48}" dt="2026-01-14T09:07:51.117" v="1771" actId="165"/>
          <ac:grpSpMkLst>
            <pc:docMk/>
            <pc:sldMk cId="488558727" sldId="2147480720"/>
            <ac:grpSpMk id="15" creationId="{4C1DFB9A-0218-E0A0-C7B1-EC67887A0839}"/>
          </ac:grpSpMkLst>
        </pc:grpChg>
        <pc:grpChg chg="mod topLvl">
          <ac:chgData name="Joe Danielson" userId="744edcc3-8cfa-40dd-93a4-7ffa5c48111a" providerId="ADAL" clId="{A81F313C-1A54-585F-A3A5-1DE8810B9E48}" dt="2026-01-14T09:07:51.117" v="1771" actId="165"/>
          <ac:grpSpMkLst>
            <pc:docMk/>
            <pc:sldMk cId="488558727" sldId="2147480720"/>
            <ac:grpSpMk id="17" creationId="{0D7D3E48-CCE9-B455-C721-5B43DA4F33A9}"/>
          </ac:grpSpMkLst>
        </pc:grpChg>
        <pc:grpChg chg="topLvl">
          <ac:chgData name="Joe Danielson" userId="744edcc3-8cfa-40dd-93a4-7ffa5c48111a" providerId="ADAL" clId="{A81F313C-1A54-585F-A3A5-1DE8810B9E48}" dt="2026-01-14T09:00:48.688" v="1708" actId="165"/>
          <ac:grpSpMkLst>
            <pc:docMk/>
            <pc:sldMk cId="488558727" sldId="2147480720"/>
            <ac:grpSpMk id="20" creationId="{ADF38F15-DE53-B284-7363-77B191700D0A}"/>
          </ac:grpSpMkLst>
        </pc:grpChg>
        <pc:grpChg chg="del">
          <ac:chgData name="Joe Danielson" userId="744edcc3-8cfa-40dd-93a4-7ffa5c48111a" providerId="ADAL" clId="{A81F313C-1A54-585F-A3A5-1DE8810B9E48}" dt="2026-01-14T08:58:57.080" v="1664" actId="478"/>
          <ac:grpSpMkLst>
            <pc:docMk/>
            <pc:sldMk cId="488558727" sldId="2147480720"/>
            <ac:grpSpMk id="28" creationId="{587CAF15-0DD2-C21A-C74C-BA0B20CA3CC1}"/>
          </ac:grpSpMkLst>
        </pc:grpChg>
        <pc:grpChg chg="add del">
          <ac:chgData name="Joe Danielson" userId="744edcc3-8cfa-40dd-93a4-7ffa5c48111a" providerId="ADAL" clId="{A81F313C-1A54-585F-A3A5-1DE8810B9E48}" dt="2026-01-14T09:00:48.688" v="1708" actId="165"/>
          <ac:grpSpMkLst>
            <pc:docMk/>
            <pc:sldMk cId="488558727" sldId="2147480720"/>
            <ac:grpSpMk id="31" creationId="{F2F4FBCD-664F-73AD-4012-6CBD9314C557}"/>
          </ac:grpSpMkLst>
        </pc:grpChg>
        <pc:picChg chg="add del">
          <ac:chgData name="Joe Danielson" userId="744edcc3-8cfa-40dd-93a4-7ffa5c48111a" providerId="ADAL" clId="{A81F313C-1A54-585F-A3A5-1DE8810B9E48}" dt="2026-01-14T09:00:24.409" v="1704" actId="478"/>
          <ac:picMkLst>
            <pc:docMk/>
            <pc:sldMk cId="488558727" sldId="2147480720"/>
            <ac:picMk id="9" creationId="{B5BF410B-77D1-3E3A-6A31-7BD38230A1AF}"/>
          </ac:picMkLst>
        </pc:picChg>
        <pc:picChg chg="mod topLvl">
          <ac:chgData name="Joe Danielson" userId="744edcc3-8cfa-40dd-93a4-7ffa5c48111a" providerId="ADAL" clId="{A81F313C-1A54-585F-A3A5-1DE8810B9E48}" dt="2026-01-14T09:07:59.925" v="1774" actId="1076"/>
          <ac:picMkLst>
            <pc:docMk/>
            <pc:sldMk cId="488558727" sldId="2147480720"/>
            <ac:picMk id="16" creationId="{9EFEDE7F-5FA1-7BFC-0B12-A3FE3A67FA99}"/>
          </ac:picMkLst>
        </pc:picChg>
        <pc:picChg chg="add mod modCrop">
          <ac:chgData name="Joe Danielson" userId="744edcc3-8cfa-40dd-93a4-7ffa5c48111a" providerId="ADAL" clId="{A81F313C-1A54-585F-A3A5-1DE8810B9E48}" dt="2026-01-14T09:07:59.925" v="1774" actId="1076"/>
          <ac:picMkLst>
            <pc:docMk/>
            <pc:sldMk cId="488558727" sldId="2147480720"/>
            <ac:picMk id="38" creationId="{CCF90801-C180-6A31-376B-FAEE6861DAE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22588"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noProof="1">
                <a:solidFill>
                  <a:srgbClr val="4D4D4D"/>
                </a:solidFill>
                <a:cs typeface="Arial" pitchFamily="34" charset="0"/>
              </a:defRPr>
            </a:lvl1pPr>
          </a:lstStyle>
          <a:p>
            <a:endParaRPr lang="en-US"/>
          </a:p>
        </p:txBody>
      </p:sp>
      <p:sp>
        <p:nvSpPr>
          <p:cNvPr id="80899" name="Rectangle 3"/>
          <p:cNvSpPr>
            <a:spLocks noGrp="1" noChangeArrowheads="1"/>
          </p:cNvSpPr>
          <p:nvPr>
            <p:ph type="dt" sz="quarter" idx="1"/>
          </p:nvPr>
        </p:nvSpPr>
        <p:spPr bwMode="auto">
          <a:xfrm>
            <a:off x="3821113" y="0"/>
            <a:ext cx="2922587"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noProof="1">
                <a:solidFill>
                  <a:srgbClr val="4D4D4D"/>
                </a:solidFill>
                <a:cs typeface="Arial" pitchFamily="34" charset="0"/>
              </a:defRPr>
            </a:lvl1pPr>
          </a:lstStyle>
          <a:p>
            <a:endParaRPr lang="en-US"/>
          </a:p>
        </p:txBody>
      </p:sp>
      <p:sp>
        <p:nvSpPr>
          <p:cNvPr id="80900" name="Rectangle 4"/>
          <p:cNvSpPr>
            <a:spLocks noGrp="1" noChangeArrowheads="1"/>
          </p:cNvSpPr>
          <p:nvPr>
            <p:ph type="ftr" sz="quarter" idx="2"/>
          </p:nvPr>
        </p:nvSpPr>
        <p:spPr bwMode="auto">
          <a:xfrm>
            <a:off x="0" y="9398000"/>
            <a:ext cx="2922588"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noProof="1">
                <a:solidFill>
                  <a:srgbClr val="4D4D4D"/>
                </a:solidFill>
                <a:cs typeface="Arial" pitchFamily="34" charset="0"/>
              </a:defRPr>
            </a:lvl1pPr>
          </a:lstStyle>
          <a:p>
            <a:endParaRPr lang="en-US"/>
          </a:p>
        </p:txBody>
      </p:sp>
      <p:sp>
        <p:nvSpPr>
          <p:cNvPr id="80901" name="Rectangle 5"/>
          <p:cNvSpPr>
            <a:spLocks noGrp="1" noChangeArrowheads="1"/>
          </p:cNvSpPr>
          <p:nvPr>
            <p:ph type="sldNum" sz="quarter" idx="3"/>
          </p:nvPr>
        </p:nvSpPr>
        <p:spPr bwMode="auto">
          <a:xfrm>
            <a:off x="3821113" y="9398000"/>
            <a:ext cx="2922587"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noProof="1">
                <a:solidFill>
                  <a:srgbClr val="4D4D4D"/>
                </a:solidFill>
                <a:cs typeface="Arial" pitchFamily="34" charset="0"/>
              </a:defRPr>
            </a:lvl1pPr>
          </a:lstStyle>
          <a:p>
            <a:fld id="{6BA76EDC-F40D-4C40-A725-B3441DE929B6}" type="slidenum">
              <a:rPr/>
              <a:pPr/>
              <a:t>‹#›</a:t>
            </a:fld>
            <a:endParaRPr lang="en-US"/>
          </a:p>
        </p:txBody>
      </p:sp>
    </p:spTree>
    <p:extLst>
      <p:ext uri="{BB962C8B-B14F-4D97-AF65-F5344CB8AC3E}">
        <p14:creationId xmlns:p14="http://schemas.microsoft.com/office/powerpoint/2010/main" val="19523544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2922588"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noProof="1">
                <a:solidFill>
                  <a:srgbClr val="4D4D4D"/>
                </a:solidFill>
                <a:cs typeface="Arial" pitchFamily="34" charset="0"/>
              </a:defRPr>
            </a:lvl1pPr>
          </a:lstStyle>
          <a:p>
            <a:endParaRPr lang="en-US"/>
          </a:p>
        </p:txBody>
      </p:sp>
      <p:sp>
        <p:nvSpPr>
          <p:cNvPr id="28675" name="Rectangle 3"/>
          <p:cNvSpPr>
            <a:spLocks noGrp="1" noChangeArrowheads="1"/>
          </p:cNvSpPr>
          <p:nvPr>
            <p:ph type="dt" idx="1"/>
          </p:nvPr>
        </p:nvSpPr>
        <p:spPr bwMode="auto">
          <a:xfrm>
            <a:off x="3821113" y="0"/>
            <a:ext cx="2922587"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noProof="1">
                <a:solidFill>
                  <a:srgbClr val="4D4D4D"/>
                </a:solidFill>
                <a:cs typeface="Arial" pitchFamily="34" charset="0"/>
              </a:defRPr>
            </a:lvl1pPr>
          </a:lstStyle>
          <a:p>
            <a:endParaRPr lang="en-US"/>
          </a:p>
        </p:txBody>
      </p:sp>
      <p:sp>
        <p:nvSpPr>
          <p:cNvPr id="19460" name="Rectangle 4"/>
          <p:cNvSpPr>
            <a:spLocks noGrp="1" noRot="1" noChangeAspect="1" noChangeArrowheads="1" noTextEdit="1"/>
          </p:cNvSpPr>
          <p:nvPr>
            <p:ph type="sldImg" idx="2"/>
          </p:nvPr>
        </p:nvSpPr>
        <p:spPr bwMode="auto">
          <a:xfrm>
            <a:off x="74613" y="741363"/>
            <a:ext cx="6596062" cy="3711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7" name="Rectangle 5"/>
          <p:cNvSpPr>
            <a:spLocks noGrp="1" noChangeArrowheads="1"/>
          </p:cNvSpPr>
          <p:nvPr>
            <p:ph type="body" sz="quarter" idx="3"/>
          </p:nvPr>
        </p:nvSpPr>
        <p:spPr bwMode="auto">
          <a:xfrm>
            <a:off x="898525" y="4699000"/>
            <a:ext cx="4946650" cy="44529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1"/>
              <a:t>Klicka här för att ändra format på bakgrundstexten</a:t>
            </a:r>
          </a:p>
          <a:p>
            <a:pPr lvl="1"/>
            <a:r>
              <a:rPr lang="en-US" noProof="1"/>
              <a:t>Nivå två</a:t>
            </a:r>
          </a:p>
          <a:p>
            <a:pPr lvl="2"/>
            <a:r>
              <a:rPr lang="en-US" noProof="1"/>
              <a:t>Nivå tre</a:t>
            </a:r>
          </a:p>
          <a:p>
            <a:pPr lvl="3"/>
            <a:r>
              <a:rPr lang="en-US" noProof="1"/>
              <a:t>Nivå fyra</a:t>
            </a:r>
          </a:p>
          <a:p>
            <a:pPr lvl="4"/>
            <a:r>
              <a:rPr lang="en-US" noProof="1"/>
              <a:t>Nivå fem</a:t>
            </a:r>
          </a:p>
        </p:txBody>
      </p:sp>
      <p:sp>
        <p:nvSpPr>
          <p:cNvPr id="28678" name="Rectangle 6"/>
          <p:cNvSpPr>
            <a:spLocks noGrp="1" noChangeArrowheads="1"/>
          </p:cNvSpPr>
          <p:nvPr>
            <p:ph type="ftr" sz="quarter" idx="4"/>
          </p:nvPr>
        </p:nvSpPr>
        <p:spPr bwMode="auto">
          <a:xfrm>
            <a:off x="0" y="9398000"/>
            <a:ext cx="2922588"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noProof="1">
                <a:solidFill>
                  <a:srgbClr val="4D4D4D"/>
                </a:solidFill>
                <a:cs typeface="Arial" pitchFamily="34" charset="0"/>
              </a:defRPr>
            </a:lvl1pPr>
          </a:lstStyle>
          <a:p>
            <a:endParaRPr lang="en-US"/>
          </a:p>
        </p:txBody>
      </p:sp>
      <p:sp>
        <p:nvSpPr>
          <p:cNvPr id="28679" name="Rectangle 7"/>
          <p:cNvSpPr>
            <a:spLocks noGrp="1" noChangeArrowheads="1"/>
          </p:cNvSpPr>
          <p:nvPr>
            <p:ph type="sldNum" sz="quarter" idx="5"/>
          </p:nvPr>
        </p:nvSpPr>
        <p:spPr bwMode="auto">
          <a:xfrm>
            <a:off x="3821113" y="9398000"/>
            <a:ext cx="2922587"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noProof="1">
                <a:solidFill>
                  <a:srgbClr val="4D4D4D"/>
                </a:solidFill>
                <a:cs typeface="Arial" pitchFamily="34" charset="0"/>
              </a:defRPr>
            </a:lvl1pPr>
          </a:lstStyle>
          <a:p>
            <a:fld id="{C1DAD870-7421-468C-95FE-247A043BB7C5}" type="slidenum">
              <a:rPr/>
              <a:pPr/>
              <a:t>‹#›</a:t>
            </a:fld>
            <a:endParaRPr lang="en-US"/>
          </a:p>
        </p:txBody>
      </p:sp>
    </p:spTree>
    <p:extLst>
      <p:ext uri="{BB962C8B-B14F-4D97-AF65-F5344CB8AC3E}">
        <p14:creationId xmlns:p14="http://schemas.microsoft.com/office/powerpoint/2010/main" val="333373758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axis.com/products/axis-object-analytic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i="0" dirty="0">
                <a:cs typeface="Arial"/>
              </a:rPr>
              <a:t>Crossline counting and line crossing automated actions</a:t>
            </a:r>
          </a:p>
        </p:txBody>
      </p:sp>
      <p:sp>
        <p:nvSpPr>
          <p:cNvPr id="4" name="Platshållare för bildnummer 3"/>
          <p:cNvSpPr>
            <a:spLocks noGrp="1"/>
          </p:cNvSpPr>
          <p:nvPr>
            <p:ph type="sldNum" sz="quarter" idx="5"/>
          </p:nvPr>
        </p:nvSpPr>
        <p:spPr/>
        <p:txBody>
          <a:bodyPr/>
          <a:lstStyle/>
          <a:p>
            <a:fld id="{C1DAD870-7421-468C-95FE-247A043BB7C5}" type="slidenum">
              <a:rPr lang="sv-SE" smtClean="0"/>
              <a:pPr/>
              <a:t>1</a:t>
            </a:fld>
            <a:endParaRPr lang="sv-SE"/>
          </a:p>
        </p:txBody>
      </p:sp>
    </p:spTree>
    <p:extLst>
      <p:ext uri="{BB962C8B-B14F-4D97-AF65-F5344CB8AC3E}">
        <p14:creationId xmlns:p14="http://schemas.microsoft.com/office/powerpoint/2010/main" val="1194209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203200"/>
            <a:ext cx="5203825" cy="2927350"/>
          </a:xfrm>
        </p:spPr>
      </p:sp>
      <p:sp>
        <p:nvSpPr>
          <p:cNvPr id="3" name="Notes Placeholder 2"/>
          <p:cNvSpPr>
            <a:spLocks noGrp="1"/>
          </p:cNvSpPr>
          <p:nvPr>
            <p:ph type="body" idx="1"/>
          </p:nvPr>
        </p:nvSpPr>
        <p:spPr>
          <a:xfrm>
            <a:off x="277586" y="3413126"/>
            <a:ext cx="6246245" cy="5702297"/>
          </a:xfrm>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2400" b="0" i="0" kern="1200" baseline="0">
                <a:solidFill>
                  <a:schemeClr val="tx1"/>
                </a:solidFill>
                <a:effectLst/>
                <a:latin typeface="Arial" charset="0"/>
                <a:ea typeface="ＭＳ Ｐゴシック" charset="0"/>
                <a:cs typeface="ＭＳ Ｐゴシック" charset="0"/>
              </a:rPr>
              <a:t>About </a:t>
            </a:r>
            <a:r>
              <a:rPr lang="en-US" sz="2400" b="1" kern="0">
                <a:ea typeface="League Spartan" charset="0"/>
                <a:cs typeface="Arial" panose="020B0604020202020204" pitchFamily="34" charset="0"/>
              </a:rPr>
              <a:t>AXIS Optimizer for Milestone XProtect </a:t>
            </a:r>
            <a:r>
              <a:rPr lang="en-GB" sz="1200" b="0" i="0" kern="1200">
                <a:solidFill>
                  <a:schemeClr val="tx1"/>
                </a:solidFill>
                <a:effectLst/>
                <a:latin typeface="Arial" charset="0"/>
                <a:ea typeface="ＭＳ Ｐゴシック" charset="0"/>
                <a:cs typeface="ＭＳ Ｐゴシック" charset="0"/>
              </a:rPr>
              <a:t>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200" b="0" i="0" kern="1200">
                <a:solidFill>
                  <a:schemeClr val="tx1"/>
                </a:solidFill>
                <a:effectLst/>
                <a:latin typeface="Arial" charset="0"/>
                <a:ea typeface="ＭＳ Ｐゴシック" charset="0"/>
                <a:cs typeface="ＭＳ Ｐゴシック" charset="0"/>
              </a:rPr>
              <a:t>It is a suite of integrations that optimizes </a:t>
            </a:r>
            <a:r>
              <a:rPr lang="en-US" sz="2400" kern="0"/>
              <a:t>Axis and Milestone systems by optimizing </a:t>
            </a:r>
            <a:r>
              <a:rPr lang="en-GB" sz="2400" b="0" i="0" kern="1200">
                <a:solidFill>
                  <a:schemeClr val="tx1"/>
                </a:solidFill>
                <a:effectLst/>
                <a:latin typeface="Arial" charset="0"/>
                <a:ea typeface="ＭＳ Ｐゴシック" charset="0"/>
                <a:cs typeface="ＭＳ Ｐゴシック" charset="0"/>
              </a:rPr>
              <a:t>the performance of Axis devices in Milestone.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2400" b="0" i="0" kern="1200">
                <a:solidFill>
                  <a:schemeClr val="tx1"/>
                </a:solidFill>
                <a:effectLst/>
                <a:latin typeface="Arial" charset="0"/>
                <a:ea typeface="ＭＳ Ｐゴシック" charset="0"/>
                <a:cs typeface="ＭＳ Ｐゴシック" charset="0"/>
              </a:rPr>
              <a:t>It optimizes performance of Axis devices — from PTZ, panoramic, fixed bullet and dome cameras to intercoms and speakers to AI cameras with Axis metadata to partner ACAPS and Axis analytics</a:t>
            </a:r>
            <a:br>
              <a:rPr lang="en-GB" sz="2400" b="0" i="0" kern="1200">
                <a:solidFill>
                  <a:schemeClr val="tx1"/>
                </a:solidFill>
                <a:effectLst/>
                <a:latin typeface="Arial" charset="0"/>
                <a:ea typeface="ＭＳ Ｐゴシック" charset="0"/>
                <a:cs typeface="ＭＳ Ｐゴシック" charset="0"/>
              </a:rPr>
            </a:br>
            <a:r>
              <a:rPr lang="en-GB" sz="1200" b="0" i="0" kern="1200">
                <a:solidFill>
                  <a:schemeClr val="tx1"/>
                </a:solidFill>
                <a:effectLst/>
                <a:latin typeface="Arial" charset="0"/>
                <a:ea typeface="ＭＳ Ｐゴシック" charset="0"/>
                <a:cs typeface="ＭＳ Ｐゴシック" charset="0"/>
              </a:rPr>
              <a:t>It helps all system users save considerable time and eﬀort by:</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sz="2400" b="0" i="0" kern="1200">
              <a:solidFill>
                <a:schemeClr val="tx1"/>
              </a:solidFill>
              <a:effectLst/>
              <a:latin typeface="Arial" charset="0"/>
              <a:ea typeface="ＭＳ Ｐゴシック" charset="0"/>
              <a:cs typeface="ＭＳ Ｐゴシック" charset="0"/>
            </a:endParaRPr>
          </a:p>
          <a:p>
            <a:pPr marL="171450" indent="-171450">
              <a:buFont typeface="Arial" panose="020B0604020202020204" pitchFamily="34" charset="0"/>
              <a:buChar char="•"/>
            </a:pPr>
            <a:r>
              <a:rPr lang="en-GB" sz="1200" b="0" i="0" kern="1200">
                <a:solidFill>
                  <a:schemeClr val="tx1"/>
                </a:solidFill>
                <a:effectLst/>
                <a:latin typeface="Arial" charset="0"/>
                <a:ea typeface="ＭＳ Ｐゴシック" charset="0"/>
                <a:cs typeface="ＭＳ Ｐゴシック" charset="0"/>
              </a:rPr>
              <a:t>Making </a:t>
            </a:r>
            <a:r>
              <a:rPr lang="en-GB" sz="1200" b="1" i="0" kern="1200">
                <a:solidFill>
                  <a:schemeClr val="tx1"/>
                </a:solidFill>
                <a:effectLst/>
                <a:latin typeface="Arial" charset="0"/>
                <a:ea typeface="ＭＳ Ｐゴシック" charset="0"/>
                <a:cs typeface="ＭＳ Ｐゴシック" charset="0"/>
              </a:rPr>
              <a:t>all integrations available as one </a:t>
            </a:r>
            <a:r>
              <a:rPr lang="en-US" sz="1200" b="1" i="0">
                <a:solidFill>
                  <a:srgbClr val="242424"/>
                </a:solidFill>
                <a:effectLst/>
                <a:latin typeface="Segoe UI" panose="020B0502040204020203" pitchFamily="34" charset="0"/>
              </a:rPr>
              <a:t>suite</a:t>
            </a:r>
            <a:r>
              <a:rPr lang="en-US" sz="1200" b="0" i="0">
                <a:solidFill>
                  <a:srgbClr val="242424"/>
                </a:solidFill>
                <a:effectLst/>
                <a:latin typeface="Segoe UI" panose="020B0502040204020203" pitchFamily="34" charset="0"/>
              </a:rPr>
              <a:t>. Today, there are currently 20+ different integrations i.e. plugins/capabilities/features. No other device manufacturer offers this — instead, you need to manage each separately. This means: 1) Finding plugins; 2) setting up user roles for all devices; 3) setting up all enhanced capabilities and features for all devices; and 4) Maintaining all integration plugins/capabilities/features. </a:t>
            </a:r>
            <a:r>
              <a:rPr lang="en-US" sz="1200" b="0" i="1">
                <a:solidFill>
                  <a:srgbClr val="DD3B41"/>
                </a:solidFill>
                <a:effectLst/>
                <a:latin typeface="Segoe UI" panose="020B0502040204020203" pitchFamily="34" charset="0"/>
              </a:rPr>
              <a:t>See TCO slide for savings</a:t>
            </a:r>
          </a:p>
          <a:p>
            <a:pPr marL="171450" indent="-171450">
              <a:buFont typeface="Arial" panose="020B0604020202020204" pitchFamily="34" charset="0"/>
              <a:buChar char="•"/>
            </a:pPr>
            <a:endParaRPr lang="en-GB" sz="1200" b="0" i="1" kern="1200">
              <a:solidFill>
                <a:srgbClr val="DD3B41"/>
              </a:solidFill>
              <a:effectLst/>
              <a:latin typeface="Arial" charset="0"/>
              <a:ea typeface="ＭＳ Ｐゴシック" charset="0"/>
              <a:cs typeface="ＭＳ Ｐゴシック" charset="0"/>
            </a:endParaRPr>
          </a:p>
          <a:p>
            <a:pPr marL="171450" indent="-171450">
              <a:buFont typeface="Arial" panose="020B0604020202020204" pitchFamily="34" charset="0"/>
              <a:buChar char="•"/>
            </a:pPr>
            <a:r>
              <a:rPr lang="en-GB" sz="1200" b="0" i="0" kern="1200">
                <a:solidFill>
                  <a:schemeClr val="tx1"/>
                </a:solidFill>
                <a:effectLst/>
                <a:latin typeface="Arial" charset="0"/>
                <a:ea typeface="ＭＳ Ｐゴシック" charset="0"/>
                <a:cs typeface="ＭＳ Ｐゴシック" charset="0"/>
              </a:rPr>
              <a:t>Providing </a:t>
            </a:r>
            <a:r>
              <a:rPr lang="en-GB" sz="1200" b="1" i="0" kern="1200">
                <a:solidFill>
                  <a:schemeClr val="tx1"/>
                </a:solidFill>
                <a:effectLst/>
                <a:latin typeface="Arial" charset="0"/>
                <a:ea typeface="ＭＳ Ｐゴシック" charset="0"/>
                <a:cs typeface="ＭＳ Ｐゴシック" charset="0"/>
              </a:rPr>
              <a:t>first line support from Axis </a:t>
            </a:r>
            <a:r>
              <a:rPr lang="en-GB" sz="1200" b="0" i="0" kern="1200">
                <a:solidFill>
                  <a:schemeClr val="tx1"/>
                </a:solidFill>
                <a:effectLst/>
                <a:latin typeface="Arial" charset="0"/>
                <a:ea typeface="ＭＳ Ｐゴシック" charset="0"/>
                <a:cs typeface="ＭＳ Ｐゴシック" charset="0"/>
              </a:rPr>
              <a:t>for anything related to </a:t>
            </a:r>
            <a:r>
              <a:rPr lang="en-US" sz="1200" b="0" kern="0">
                <a:ea typeface="League Spartan" charset="0"/>
                <a:cs typeface="Arial" panose="020B0604020202020204" pitchFamily="34" charset="0"/>
              </a:rPr>
              <a:t>AXIS Optimizer for Milestone XProtect. Axis local teams are trained in the offering and backed up by the integrations team — both are ready to support you</a:t>
            </a:r>
          </a:p>
          <a:p>
            <a:pPr marL="171450" indent="-171450">
              <a:buFont typeface="Arial" panose="020B0604020202020204" pitchFamily="34" charset="0"/>
              <a:buChar char="•"/>
            </a:pPr>
            <a:endParaRPr lang="en-GB" sz="1200" b="1" i="0" kern="1200" baseline="0">
              <a:solidFill>
                <a:schemeClr val="tx1"/>
              </a:solidFill>
              <a:effectLst/>
              <a:latin typeface="Arial" charset="0"/>
              <a:ea typeface="ＭＳ Ｐゴシック" charset="0"/>
              <a:cs typeface="ＭＳ Ｐゴシック" charset="0"/>
            </a:endParaRPr>
          </a:p>
          <a:p>
            <a:pPr marL="171450" indent="-171450">
              <a:buFont typeface="Arial" panose="020B0604020202020204" pitchFamily="34" charset="0"/>
              <a:buChar char="•"/>
            </a:pPr>
            <a:r>
              <a:rPr lang="en-US" sz="2400" b="1" i="0" kern="1200" baseline="0">
                <a:solidFill>
                  <a:schemeClr val="tx1"/>
                </a:solidFill>
                <a:effectLst/>
                <a:latin typeface="Arial" charset="0"/>
                <a:ea typeface="ＭＳ Ｐゴシック" charset="0"/>
                <a:cs typeface="ＭＳ Ｐゴシック" charset="0"/>
              </a:rPr>
              <a:t>Unlock unique Axis features directly in Milestone XProtect® </a:t>
            </a:r>
            <a:r>
              <a:rPr lang="en-US" sz="2400" b="0" i="0" kern="1200" baseline="0">
                <a:solidFill>
                  <a:schemeClr val="tx1"/>
                </a:solidFill>
                <a:effectLst/>
                <a:latin typeface="Arial" charset="0"/>
                <a:ea typeface="ＭＳ Ｐゴシック" charset="0"/>
                <a:cs typeface="ＭＳ Ｐゴシック" charset="0"/>
              </a:rPr>
              <a:t>no need to jump between </a:t>
            </a:r>
            <a:r>
              <a:rPr lang="en-US" sz="2400" b="0" i="0" kern="1200" baseline="0" err="1">
                <a:solidFill>
                  <a:schemeClr val="tx1"/>
                </a:solidFill>
                <a:effectLst/>
                <a:latin typeface="Arial" charset="0"/>
                <a:ea typeface="ＭＳ Ｐゴシック" charset="0"/>
                <a:cs typeface="ＭＳ Ｐゴシック" charset="0"/>
              </a:rPr>
              <a:t>multople</a:t>
            </a:r>
            <a:r>
              <a:rPr lang="en-US" sz="2400" b="0" i="0" kern="1200" baseline="0">
                <a:solidFill>
                  <a:schemeClr val="tx1"/>
                </a:solidFill>
                <a:effectLst/>
                <a:latin typeface="Arial" charset="0"/>
                <a:ea typeface="ＭＳ Ｐゴシック" charset="0"/>
                <a:cs typeface="ＭＳ Ｐゴシック" charset="0"/>
              </a:rPr>
              <a:t> software to use Axis devices in Milestone</a:t>
            </a:r>
          </a:p>
          <a:p>
            <a:pPr marL="171450" indent="-171450">
              <a:buFont typeface="Arial" panose="020B0604020202020204" pitchFamily="34" charset="0"/>
              <a:buChar char="•"/>
            </a:pPr>
            <a:endParaRPr lang="en-US" sz="2400" b="0" i="0" kern="1200" baseline="0">
              <a:solidFill>
                <a:schemeClr val="tx1"/>
              </a:solidFill>
              <a:effectLst/>
              <a:latin typeface="Arial" charset="0"/>
              <a:ea typeface="ＭＳ Ｐゴシック" charset="0"/>
            </a:endParaRPr>
          </a:p>
          <a:p>
            <a:pPr marL="171450" indent="-171450">
              <a:buFont typeface="Arial" panose="020B0604020202020204" pitchFamily="34" charset="0"/>
              <a:buChar char="•"/>
            </a:pPr>
            <a:r>
              <a:rPr lang="en-US" sz="2400"/>
              <a:t>Simplest way to g</a:t>
            </a:r>
            <a:r>
              <a:rPr lang="en-US" sz="2400" b="1"/>
              <a:t>et the most out of — and gain great experience using — Axis and Milestone systems</a:t>
            </a:r>
          </a:p>
          <a:p>
            <a:pPr marL="171450" indent="-171450">
              <a:buFont typeface="Arial" panose="020B0604020202020204" pitchFamily="34" charset="0"/>
              <a:buChar char="•"/>
            </a:pPr>
            <a:endParaRPr lang="en-US" sz="2400" b="1" kern="1200">
              <a:solidFill>
                <a:schemeClr val="tx1"/>
              </a:solidFill>
              <a:effectLst/>
              <a:latin typeface="Arial" charset="0"/>
              <a:ea typeface="ＭＳ Ｐゴシック" charset="0"/>
              <a:cs typeface="ＭＳ Ｐゴシック" charset="0"/>
            </a:endParaRPr>
          </a:p>
          <a:p>
            <a:pPr marL="171450" indent="-171450">
              <a:buFont typeface="Arial" panose="020B0604020202020204" pitchFamily="34" charset="0"/>
              <a:buChar char="•"/>
            </a:pPr>
            <a:r>
              <a:rPr lang="en-GB" sz="2400" b="0" i="0" kern="1200">
                <a:solidFill>
                  <a:schemeClr val="tx1"/>
                </a:solidFill>
                <a:effectLst/>
                <a:latin typeface="Arial" charset="0"/>
                <a:ea typeface="ＭＳ Ｐゴシック" charset="0"/>
                <a:cs typeface="ＭＳ Ｐゴシック" charset="0"/>
              </a:rPr>
              <a:t>Ensures integrations are </a:t>
            </a:r>
            <a:r>
              <a:rPr lang="en-GB" sz="2400" b="1" i="0" kern="1200">
                <a:solidFill>
                  <a:schemeClr val="tx1"/>
                </a:solidFill>
                <a:effectLst/>
                <a:latin typeface="Arial" charset="0"/>
                <a:ea typeface="ＭＳ Ｐゴシック" charset="0"/>
                <a:cs typeface="ＭＳ Ｐゴシック" charset="0"/>
              </a:rPr>
              <a:t>designed and validated by Axis </a:t>
            </a:r>
            <a:r>
              <a:rPr lang="en-GB" sz="2400" b="0" i="0" kern="1200">
                <a:solidFill>
                  <a:schemeClr val="tx1"/>
                </a:solidFill>
                <a:effectLst/>
                <a:latin typeface="Arial" charset="0"/>
                <a:ea typeface="ＭＳ Ｐゴシック" charset="0"/>
                <a:cs typeface="ＭＳ Ｐゴシック" charset="0"/>
              </a:rPr>
              <a:t>to work optimally in Milestone XProtect.</a:t>
            </a:r>
          </a:p>
          <a:p>
            <a:pPr marL="171450" indent="-171450">
              <a:buFont typeface="Arial" panose="020B0604020202020204" pitchFamily="34" charset="0"/>
              <a:buChar char="•"/>
            </a:pPr>
            <a:endParaRPr lang="en-GB" sz="2400" b="0" i="0" kern="1200">
              <a:solidFill>
                <a:schemeClr val="tx1"/>
              </a:solidFill>
              <a:effectLst/>
              <a:latin typeface="Arial" charset="0"/>
              <a:ea typeface="ＭＳ Ｐゴシック" charset="0"/>
              <a:cs typeface="ＭＳ Ｐゴシック" charset="0"/>
            </a:endParaRPr>
          </a:p>
          <a:p>
            <a:pPr marL="171450" indent="-171450">
              <a:buFont typeface="Arial" panose="020B0604020202020204" pitchFamily="34" charset="0"/>
              <a:buChar char="•"/>
            </a:pPr>
            <a:r>
              <a:rPr lang="en-GB" sz="2400" b="1" i="0" kern="1200">
                <a:solidFill>
                  <a:schemeClr val="tx1"/>
                </a:solidFill>
                <a:effectLst/>
                <a:latin typeface="Arial" charset="0"/>
                <a:ea typeface="ＭＳ Ｐゴシック" charset="0"/>
                <a:cs typeface="ＭＳ Ｐゴシック" charset="0"/>
              </a:rPr>
              <a:t>Regularly updated </a:t>
            </a:r>
            <a:r>
              <a:rPr lang="en-GB" sz="2400" b="0" i="0" kern="1200">
                <a:solidFill>
                  <a:schemeClr val="tx1"/>
                </a:solidFill>
                <a:effectLst/>
                <a:latin typeface="Arial" charset="0"/>
                <a:ea typeface="ＭＳ Ｐゴシック" charset="0"/>
                <a:cs typeface="ＭＳ Ｐゴシック" charset="0"/>
              </a:rPr>
              <a:t>and </a:t>
            </a:r>
            <a:r>
              <a:rPr lang="en-GB" sz="2400" b="1" i="0" kern="1200">
                <a:solidFill>
                  <a:schemeClr val="tx1"/>
                </a:solidFill>
                <a:effectLst/>
                <a:latin typeface="Arial" charset="0"/>
                <a:ea typeface="ＭＳ Ｐゴシック" charset="0"/>
                <a:cs typeface="ＭＳ Ｐゴシック" charset="0"/>
              </a:rPr>
              <a:t>always available for free</a:t>
            </a:r>
            <a:endParaRPr lang="en-GB" sz="2400" b="1" kern="1200">
              <a:solidFill>
                <a:schemeClr val="tx1"/>
              </a:solidFill>
              <a:effectLst/>
              <a:latin typeface="Arial" charset="0"/>
              <a:ea typeface="ＭＳ Ｐゴシック" charset="0"/>
              <a:cs typeface="ＭＳ Ｐゴシック" charset="0"/>
            </a:endParaRPr>
          </a:p>
          <a:p>
            <a:endParaRPr lang="en-GB" sz="2400" kern="1200">
              <a:solidFill>
                <a:schemeClr val="tx1"/>
              </a:solidFill>
              <a:effectLst/>
              <a:latin typeface="Arial" charset="0"/>
              <a:ea typeface="ＭＳ Ｐゴシック" charset="0"/>
            </a:endParaRPr>
          </a:p>
        </p:txBody>
      </p:sp>
      <p:sp>
        <p:nvSpPr>
          <p:cNvPr id="4" name="Slide Number Placeholder 3"/>
          <p:cNvSpPr>
            <a:spLocks noGrp="1"/>
          </p:cNvSpPr>
          <p:nvPr>
            <p:ph type="sldNum" sz="quarter" idx="10"/>
          </p:nvPr>
        </p:nvSpPr>
        <p:spPr/>
        <p:txBody>
          <a:bodyPr/>
          <a:lstStyle/>
          <a:p>
            <a:fld id="{C1DAD870-7421-468C-95FE-247A043BB7C5}" type="slidenum">
              <a:rPr lang="en-AU" smtClean="0"/>
              <a:pPr/>
              <a:t>11</a:t>
            </a:fld>
            <a:endParaRPr lang="en-AU"/>
          </a:p>
        </p:txBody>
      </p:sp>
    </p:spTree>
    <p:extLst>
      <p:ext uri="{BB962C8B-B14F-4D97-AF65-F5344CB8AC3E}">
        <p14:creationId xmlns:p14="http://schemas.microsoft.com/office/powerpoint/2010/main" val="337236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sv-SE"/>
          </a:p>
        </p:txBody>
      </p:sp>
      <p:sp>
        <p:nvSpPr>
          <p:cNvPr id="4" name="Slide Number Placeholder 3"/>
          <p:cNvSpPr>
            <a:spLocks noGrp="1"/>
          </p:cNvSpPr>
          <p:nvPr>
            <p:ph type="sldNum" sz="quarter" idx="5"/>
          </p:nvPr>
        </p:nvSpPr>
        <p:spPr/>
        <p:txBody>
          <a:bodyPr/>
          <a:lstStyle/>
          <a:p>
            <a:fld id="{C1DAD870-7421-468C-95FE-247A043BB7C5}" type="slidenum">
              <a:rPr lang="sv-SE" smtClean="0"/>
              <a:pPr/>
              <a:t>12</a:t>
            </a:fld>
            <a:endParaRPr lang="sv-SE"/>
          </a:p>
        </p:txBody>
      </p:sp>
    </p:spTree>
    <p:extLst>
      <p:ext uri="{BB962C8B-B14F-4D97-AF65-F5344CB8AC3E}">
        <p14:creationId xmlns:p14="http://schemas.microsoft.com/office/powerpoint/2010/main" val="4217848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5D6B304-9B14-4531-8EB6-0039B08302F6}" type="slidenum">
              <a:rPr sz="1200">
                <a:solidFill>
                  <a:srgbClr val="4D4D4D"/>
                </a:solidFill>
              </a:rPr>
              <a:pPr eaLnBrk="1" hangingPunct="1"/>
              <a:t>14</a:t>
            </a:fld>
            <a:endParaRPr lang="en-US" sz="1200">
              <a:solidFill>
                <a:srgbClr val="4D4D4D"/>
              </a:solidFill>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898525" y="4700588"/>
            <a:ext cx="4946650" cy="4451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atin typeface="Arial" pitchFamily="34" charset="0"/>
              <a:ea typeface="ＭＳ Ｐゴシック" pitchFamily="34" charset="-128"/>
            </a:endParaRPr>
          </a:p>
        </p:txBody>
      </p:sp>
    </p:spTree>
    <p:extLst>
      <p:ext uri="{BB962C8B-B14F-4D97-AF65-F5344CB8AC3E}">
        <p14:creationId xmlns:p14="http://schemas.microsoft.com/office/powerpoint/2010/main" val="2360610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a:solidFill>
                  <a:schemeClr val="tx1"/>
                </a:solidFill>
                <a:effectLst/>
                <a:latin typeface="Arial" charset="0"/>
                <a:ea typeface="ＭＳ Ｐゴシック" charset="0"/>
                <a:cs typeface="ＭＳ Ｐゴシック" charset="0"/>
              </a:rPr>
              <a:t>Core Problem: </a:t>
            </a:r>
            <a:r>
              <a:rPr lang="en-US" sz="1200" b="0" i="0" kern="1200" dirty="0">
                <a:solidFill>
                  <a:schemeClr val="tx1"/>
                </a:solidFill>
                <a:effectLst/>
                <a:latin typeface="Arial" charset="0"/>
                <a:ea typeface="ＭＳ Ｐゴシック" charset="0"/>
                <a:cs typeface="ＭＳ Ｐゴシック" charset="0"/>
              </a:rPr>
              <a:t>most failures happen because systems are set up to </a:t>
            </a:r>
            <a:r>
              <a:rPr lang="en-US" sz="1200" b="1" i="0" kern="1200" dirty="0">
                <a:solidFill>
                  <a:schemeClr val="tx1"/>
                </a:solidFill>
                <a:effectLst/>
                <a:latin typeface="Arial" charset="0"/>
                <a:ea typeface="ＭＳ Ｐゴシック" charset="0"/>
                <a:cs typeface="ＭＳ Ｐゴシック" charset="0"/>
              </a:rPr>
              <a:t>notify</a:t>
            </a:r>
            <a:r>
              <a:rPr lang="en-US" sz="1200" b="0" i="0" kern="1200" dirty="0">
                <a:solidFill>
                  <a:schemeClr val="tx1"/>
                </a:solidFill>
                <a:effectLst/>
                <a:latin typeface="Arial" charset="0"/>
                <a:ea typeface="ＭＳ Ｐゴシック" charset="0"/>
                <a:cs typeface="ＭＳ Ｐゴシック" charset="0"/>
              </a:rPr>
              <a:t> rather than </a:t>
            </a:r>
            <a:r>
              <a:rPr lang="en-US" sz="1200" b="1" i="0" kern="1200" dirty="0">
                <a:solidFill>
                  <a:schemeClr val="tx1"/>
                </a:solidFill>
                <a:effectLst/>
                <a:latin typeface="Arial" charset="0"/>
                <a:ea typeface="ＭＳ Ｐゴシック" charset="0"/>
                <a:cs typeface="ＭＳ Ｐゴシック" charset="0"/>
              </a:rPr>
              <a:t>act</a:t>
            </a:r>
            <a:r>
              <a:rPr lang="en-US" sz="1200" b="0" i="0" kern="1200" dirty="0">
                <a:solidFill>
                  <a:schemeClr val="tx1"/>
                </a:solidFill>
                <a:effectLst/>
                <a:latin typeface="Arial" charset="0"/>
                <a:ea typeface="ＭＳ Ｐゴシック" charset="0"/>
                <a:cs typeface="ＭＳ Ｐゴシック" charset="0"/>
              </a:rPr>
              <a:t>. Real-time response requires automation that instantly executes predefined actions for routine events, while escalating only exceptional situations to human operators.</a:t>
            </a:r>
          </a:p>
          <a:p>
            <a:endParaRPr lang="en-US" sz="1200" b="0" i="0"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Even with crossline detection enabled many VMS systems and operators often fail to act in real-time because:</a:t>
            </a:r>
          </a:p>
          <a:p>
            <a:pPr marL="0" marR="0" lvl="0" indent="0" algn="l" defTabSz="914400" rtl="0" eaLnBrk="0" fontAlgn="base" latinLnBrk="0" hangingPunct="0">
              <a:lnSpc>
                <a:spcPct val="100000"/>
              </a:lnSpc>
              <a:spcBef>
                <a:spcPct val="30000"/>
              </a:spcBef>
              <a:spcAft>
                <a:spcPct val="0"/>
              </a:spcAft>
              <a:buClrTx/>
              <a:buSzTx/>
              <a:buFontTx/>
              <a:buNone/>
              <a:tabLst/>
              <a:defRPr/>
            </a:pPr>
            <a:br>
              <a:rPr lang="en-US" sz="1200" b="1" i="0" kern="1200" dirty="0">
                <a:solidFill>
                  <a:schemeClr val="tx1"/>
                </a:solidFill>
                <a:effectLst/>
                <a:latin typeface="Arial" charset="0"/>
                <a:ea typeface="ＭＳ Ｐゴシック" charset="0"/>
                <a:cs typeface="ＭＳ Ｐゴシック" charset="0"/>
              </a:rPr>
            </a:br>
            <a:r>
              <a:rPr lang="en-US" sz="1200" b="1" kern="1200" dirty="0">
                <a:latin typeface="Arial" charset="0"/>
                <a:cs typeface="ＭＳ Ｐゴシック" charset="0"/>
              </a:rPr>
              <a:t>Lack united workflow</a:t>
            </a:r>
            <a:r>
              <a:rPr lang="en-US" sz="1200" kern="1200" dirty="0">
                <a:latin typeface="Arial" charset="0"/>
                <a:cs typeface="ＭＳ Ｐゴシック" charset="0"/>
              </a:rPr>
              <a:t>: requires seamless integration of various stages — detection, rule-based event-to-actions, event management and automation </a:t>
            </a:r>
          </a:p>
          <a:p>
            <a:endParaRPr lang="en-US" sz="1200" b="1" i="0" kern="1200" dirty="0">
              <a:solidFill>
                <a:schemeClr val="tx1"/>
              </a:solidFill>
              <a:effectLst/>
              <a:latin typeface="Arial" charset="0"/>
              <a:ea typeface="ＭＳ Ｐゴシック" charset="0"/>
              <a:cs typeface="ＭＳ Ｐゴシック" charset="0"/>
            </a:endParaRPr>
          </a:p>
          <a:p>
            <a:r>
              <a:rPr lang="en-US" sz="1200" b="1" i="0" kern="1200" dirty="0">
                <a:solidFill>
                  <a:schemeClr val="tx1"/>
                </a:solidFill>
                <a:effectLst/>
                <a:latin typeface="Arial" charset="0"/>
                <a:ea typeface="ＭＳ Ｐゴシック" charset="0"/>
                <a:cs typeface="ＭＳ Ｐゴシック" charset="0"/>
              </a:rPr>
              <a:t>Operator overload: </a:t>
            </a:r>
            <a:r>
              <a:rPr lang="en-US" sz="1200" b="0" i="0" kern="1200" dirty="0">
                <a:solidFill>
                  <a:schemeClr val="tx1"/>
                </a:solidFill>
                <a:effectLst/>
                <a:latin typeface="Arial" charset="0"/>
                <a:ea typeface="ＭＳ Ｐゴシック" charset="0"/>
                <a:cs typeface="ＭＳ Ｐゴシック" charset="0"/>
              </a:rPr>
              <a:t>too many alerts, too few operators. A single operator monitoring multiple cameras simply can't respond to everything simultaneously. When multiple crossline events happen at once, some get missed or delayed. And worse, alert fatigue sets in: if the system generates frequent false alarms, operators start ignoring notifications altogether.</a:t>
            </a:r>
          </a:p>
          <a:p>
            <a:endParaRPr lang="en-US" sz="1200" b="0" i="0" kern="1200" dirty="0">
              <a:solidFill>
                <a:schemeClr val="tx1"/>
              </a:solidFill>
              <a:effectLst/>
              <a:latin typeface="Arial" charset="0"/>
              <a:ea typeface="ＭＳ Ｐゴシック" charset="0"/>
              <a:cs typeface="ＭＳ Ｐゴシック" charset="0"/>
            </a:endParaRPr>
          </a:p>
          <a:p>
            <a:r>
              <a:rPr lang="en-US" sz="1200" b="1" i="0" kern="1200" dirty="0">
                <a:solidFill>
                  <a:schemeClr val="tx1"/>
                </a:solidFill>
                <a:effectLst/>
                <a:latin typeface="Arial" charset="0"/>
                <a:ea typeface="ＭＳ Ｐゴシック" charset="0"/>
                <a:cs typeface="ＭＳ Ｐゴシック" charset="0"/>
              </a:rPr>
              <a:t>All alerts treated equally:</a:t>
            </a:r>
            <a:r>
              <a:rPr lang="en-US" sz="1200" b="0" i="0" kern="1200" dirty="0">
                <a:solidFill>
                  <a:schemeClr val="tx1"/>
                </a:solidFill>
                <a:effectLst/>
                <a:latin typeface="Arial" charset="0"/>
                <a:ea typeface="ＭＳ Ｐゴシック" charset="0"/>
                <a:cs typeface="ＭＳ Ｐゴシック" charset="0"/>
              </a:rPr>
              <a:t> an unauthorized person crossing into a restricted zone gets the same visual/audio alert in VMS as a authorized person. Without prioritization, critical events get buried among routine ones. Operators or investigators waste time on low-priority crossings while missing urgent ones. Again: alert fatigue sets in.</a:t>
            </a:r>
          </a:p>
          <a:p>
            <a:endParaRPr lang="en-US" sz="1200" b="0" i="0" kern="1200" dirty="0">
              <a:solidFill>
                <a:schemeClr val="tx1"/>
              </a:solidFill>
              <a:effectLst/>
              <a:latin typeface="Arial" charset="0"/>
              <a:ea typeface="ＭＳ Ｐゴシック" charset="0"/>
              <a:cs typeface="ＭＳ Ｐゴシック" charset="0"/>
            </a:endParaRPr>
          </a:p>
          <a:p>
            <a:r>
              <a:rPr lang="en-US" sz="1200" b="1" i="0" kern="1200" dirty="0">
                <a:solidFill>
                  <a:schemeClr val="tx1"/>
                </a:solidFill>
                <a:effectLst/>
                <a:latin typeface="Arial" charset="0"/>
                <a:ea typeface="ＭＳ Ｐゴシック" charset="0"/>
                <a:cs typeface="ＭＳ Ｐゴシック" charset="0"/>
              </a:rPr>
              <a:t>Human factors. </a:t>
            </a:r>
            <a:r>
              <a:rPr lang="en-US" sz="1200" b="0" i="0" kern="1200" dirty="0">
                <a:solidFill>
                  <a:schemeClr val="tx1"/>
                </a:solidFill>
                <a:effectLst/>
                <a:latin typeface="Arial" charset="0"/>
                <a:ea typeface="ＭＳ Ｐゴシック" charset="0"/>
                <a:cs typeface="ＭＳ Ｐゴシック" charset="0"/>
              </a:rPr>
              <a:t>Manual process take time and prone to errors: delays are inevitable when every crossline detection requires an operator to manually review, decide, and act. During shift changes, breaks, or high-activity periods, response times stretch from seconds to minutes—or events get missed entirely. Predefined automated responses for specific priority actions (</a:t>
            </a:r>
            <a:r>
              <a:rPr lang="en-US" sz="1200" b="0" i="0" kern="1200" dirty="0" err="1">
                <a:solidFill>
                  <a:schemeClr val="tx1"/>
                </a:solidFill>
                <a:effectLst/>
                <a:latin typeface="Arial" charset="0"/>
                <a:ea typeface="ＭＳ Ｐゴシック" charset="0"/>
                <a:cs typeface="ＭＳ Ｐゴシック" charset="0"/>
              </a:rPr>
              <a:t>e.g</a:t>
            </a:r>
            <a:r>
              <a:rPr lang="en-US" sz="1200" b="0" i="0" kern="1200" dirty="0">
                <a:solidFill>
                  <a:schemeClr val="tx1"/>
                </a:solidFill>
                <a:effectLst/>
                <a:latin typeface="Arial" charset="0"/>
                <a:ea typeface="ＭＳ Ｐゴシック" charset="0"/>
                <a:cs typeface="ＭＳ Ｐゴシック" charset="0"/>
              </a:rPr>
              <a:t> unknown person detected in restricted area) means every incident is managed. Understaffed control rooms can be commonplace during certain shifts. Operators that are not properly trained on what different crossline events mean or how to respond and manage the incident properly. High turnover means constantly retraining staff on procedures</a:t>
            </a:r>
            <a:endParaRPr lang="en-US" sz="1200" b="1" i="0" kern="1200" dirty="0">
              <a:solidFill>
                <a:schemeClr val="tx1"/>
              </a:solidFill>
              <a:effectLst/>
              <a:latin typeface="Arial" charset="0"/>
              <a:ea typeface="ＭＳ Ｐゴシック" charset="0"/>
              <a:cs typeface="ＭＳ Ｐゴシック" charset="0"/>
            </a:endParaRPr>
          </a:p>
          <a:p>
            <a:endParaRPr lang="en-US" sz="1200" b="0" i="0" kern="1200" dirty="0">
              <a:solidFill>
                <a:schemeClr val="tx1"/>
              </a:solidFill>
              <a:effectLst/>
              <a:latin typeface="Arial" charset="0"/>
              <a:ea typeface="ＭＳ Ｐゴシック" charset="0"/>
              <a:cs typeface="ＭＳ Ｐゴシック" charset="0"/>
            </a:endParaRPr>
          </a:p>
          <a:p>
            <a:r>
              <a:rPr lang="en-US" sz="1200" b="1" i="0" kern="1200" dirty="0">
                <a:solidFill>
                  <a:schemeClr val="tx1"/>
                </a:solidFill>
                <a:effectLst/>
                <a:latin typeface="Arial" charset="0"/>
                <a:ea typeface="ＭＳ Ｐゴシック" charset="0"/>
                <a:cs typeface="ＭＳ Ｐゴシック" charset="0"/>
              </a:rPr>
              <a:t>No united view:</a:t>
            </a:r>
            <a:r>
              <a:rPr lang="en-US" sz="1200" b="0" i="0" kern="1200" dirty="0">
                <a:solidFill>
                  <a:schemeClr val="tx1"/>
                </a:solidFill>
                <a:effectLst/>
                <a:latin typeface="Arial" charset="0"/>
                <a:ea typeface="ＭＳ Ｐゴシック" charset="0"/>
                <a:cs typeface="ＭＳ Ｐゴシック" charset="0"/>
              </a:rPr>
              <a:t> event notifications can lack context—an alert pops up but doesn't show which camera/line was crossed. Operators must click through multiple screens to understand what's happening, losing precious seconds.</a:t>
            </a:r>
          </a:p>
          <a:p>
            <a:endParaRPr lang="en-US" sz="1200" b="1" i="0" kern="1200" dirty="0">
              <a:solidFill>
                <a:schemeClr val="tx1"/>
              </a:solidFill>
              <a:effectLst/>
              <a:latin typeface="Arial" charset="0"/>
              <a:ea typeface="ＭＳ Ｐゴシック" charset="0"/>
              <a:cs typeface="ＭＳ Ｐゴシック" charset="0"/>
            </a:endParaRPr>
          </a:p>
          <a:p>
            <a:r>
              <a:rPr lang="en-US" sz="1200" b="1" i="0" kern="1200" dirty="0">
                <a:solidFill>
                  <a:schemeClr val="tx1"/>
                </a:solidFill>
                <a:effectLst/>
                <a:latin typeface="Arial" charset="0"/>
                <a:ea typeface="ＭＳ Ｐゴシック" charset="0"/>
                <a:cs typeface="ＭＳ Ｐゴシック" charset="0"/>
              </a:rPr>
              <a:t>Integration gaps: </a:t>
            </a:r>
            <a:r>
              <a:rPr lang="en-US" sz="1200" b="0" i="0" kern="1200" dirty="0">
                <a:solidFill>
                  <a:schemeClr val="tx1"/>
                </a:solidFill>
                <a:effectLst/>
                <a:latin typeface="Arial" charset="0"/>
                <a:ea typeface="ＭＳ Ｐゴシック" charset="0"/>
                <a:cs typeface="ＭＳ Ｐゴシック" charset="0"/>
              </a:rPr>
              <a:t>crossline detection doesn't trigger proper actions in other systems (audio, access control, alarms, lighting). So every action requires manual intervention. </a:t>
            </a:r>
          </a:p>
          <a:p>
            <a:endParaRPr lang="en-US" sz="1200" b="0" i="0" kern="1200" dirty="0">
              <a:solidFill>
                <a:schemeClr val="tx1"/>
              </a:solidFill>
              <a:effectLst/>
              <a:latin typeface="Arial" charset="0"/>
              <a:ea typeface="ＭＳ Ｐゴシック" charset="0"/>
              <a:cs typeface="ＭＳ Ｐゴシック" charset="0"/>
            </a:endParaRPr>
          </a:p>
          <a:p>
            <a:endParaRPr lang="en-US" sz="1200" b="0" i="0" kern="1200" dirty="0">
              <a:solidFill>
                <a:schemeClr val="tx1"/>
              </a:solidFill>
              <a:effectLst/>
              <a:latin typeface="Arial" charset="0"/>
              <a:ea typeface="ＭＳ Ｐゴシック" charset="0"/>
              <a:cs typeface="ＭＳ Ｐゴシック" charset="0"/>
            </a:endParaRPr>
          </a:p>
          <a:p>
            <a:endParaRPr lang="en-US" sz="1200" b="1" i="0" kern="1200" dirty="0">
              <a:solidFill>
                <a:schemeClr val="tx1"/>
              </a:solidFill>
              <a:effectLst/>
              <a:latin typeface="Arial" charset="0"/>
              <a:ea typeface="ＭＳ Ｐゴシック" charset="0"/>
              <a:cs typeface="ＭＳ Ｐゴシック" charset="0"/>
            </a:endParaRPr>
          </a:p>
          <a:p>
            <a:endParaRPr lang="en-US" sz="1200" b="0" i="0" kern="1200" dirty="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DAD870-7421-468C-95FE-247A043BB7C5}" type="slidenum">
              <a:rPr kumimoji="0" lang="en-US" sz="1200" b="0" i="0" u="none" strike="noStrike" kern="1200" cap="none" spc="0" normalizeH="0" baseline="0" noProof="1" smtClean="0">
                <a:ln>
                  <a:noFill/>
                </a:ln>
                <a:solidFill>
                  <a:srgbClr val="4D4D4D"/>
                </a:solidFill>
                <a:effectLst/>
                <a:uLnTx/>
                <a:uFillTx/>
                <a:latin typeface="Arial"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1">
              <a:ln>
                <a:noFill/>
              </a:ln>
              <a:solidFill>
                <a:srgbClr val="4D4D4D"/>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573420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3D1EB-47E9-B889-51AB-46F99B6952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188F37-3A49-72D2-E45E-FB90F974A6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CDBE70-C701-F306-7C9A-8900207E88D1}"/>
              </a:ext>
            </a:extLst>
          </p:cNvPr>
          <p:cNvSpPr>
            <a:spLocks noGrp="1"/>
          </p:cNvSpPr>
          <p:nvPr>
            <p:ph type="body" idx="1"/>
          </p:nvPr>
        </p:nvSpPr>
        <p:spPr/>
        <p:txBody>
          <a:bodyPr/>
          <a:lstStyle/>
          <a:p>
            <a:r>
              <a:rPr lang="en-US" sz="1200" b="1" i="0" kern="1200" dirty="0">
                <a:solidFill>
                  <a:schemeClr val="tx1"/>
                </a:solidFill>
                <a:effectLst/>
                <a:latin typeface="Arial" charset="0"/>
                <a:ea typeface="ＭＳ Ｐゴシック" charset="0"/>
                <a:cs typeface="ＭＳ Ｐゴシック" charset="0"/>
              </a:rPr>
              <a:t>Why crossline counting and automated actions matters</a:t>
            </a:r>
          </a:p>
          <a:p>
            <a:r>
              <a:rPr lang="en-US" sz="1200" b="0" i="0" kern="1200" dirty="0">
                <a:solidFill>
                  <a:schemeClr val="tx1"/>
                </a:solidFill>
                <a:effectLst/>
                <a:latin typeface="Arial" charset="0"/>
                <a:ea typeface="ＭＳ Ｐゴシック" charset="0"/>
                <a:cs typeface="ＭＳ Ｐゴシック" charset="0"/>
              </a:rPr>
              <a:t>Crossline counting or line crossing alone just tells you "someone/so many people crossed a line." That's useful data, but it just sits there.</a:t>
            </a:r>
          </a:p>
          <a:p>
            <a:r>
              <a:rPr lang="en-US" sz="1200" b="0" i="0" kern="1200" dirty="0">
                <a:solidFill>
                  <a:schemeClr val="tx1"/>
                </a:solidFill>
                <a:effectLst/>
                <a:latin typeface="Arial" charset="0"/>
                <a:ea typeface="ＭＳ Ｐゴシック" charset="0"/>
                <a:cs typeface="ＭＳ Ｐゴシック" charset="0"/>
              </a:rPr>
              <a:t>Adding ai-powered automated actions makes the system </a:t>
            </a:r>
            <a:r>
              <a:rPr lang="en-US" sz="1200" b="0" i="1" kern="1200" dirty="0">
                <a:solidFill>
                  <a:schemeClr val="tx1"/>
                </a:solidFill>
                <a:effectLst/>
                <a:latin typeface="Arial" charset="0"/>
                <a:ea typeface="ＭＳ Ｐゴシック" charset="0"/>
                <a:cs typeface="ＭＳ Ｐゴシック" charset="0"/>
              </a:rPr>
              <a:t>do something</a:t>
            </a:r>
            <a:r>
              <a:rPr lang="en-US" sz="1200" b="0" i="0" kern="1200" dirty="0">
                <a:solidFill>
                  <a:schemeClr val="tx1"/>
                </a:solidFill>
                <a:effectLst/>
                <a:latin typeface="Arial" charset="0"/>
                <a:ea typeface="ＭＳ Ｐゴシック" charset="0"/>
                <a:cs typeface="ＭＳ Ｐゴシック" charset="0"/>
              </a:rPr>
              <a:t> with that information automatically in real-time.</a:t>
            </a:r>
            <a:endParaRPr lang="en-US" sz="1200" b="1" i="0" kern="1200" dirty="0">
              <a:solidFill>
                <a:schemeClr val="tx1"/>
              </a:solidFill>
              <a:effectLst/>
              <a:latin typeface="Arial" charset="0"/>
              <a:ea typeface="ＭＳ Ｐゴシック" charset="0"/>
              <a:cs typeface="ＭＳ Ｐゴシック" charset="0"/>
            </a:endParaRPr>
          </a:p>
          <a:p>
            <a:r>
              <a:rPr lang="en-US" sz="1200" b="1" kern="1200" dirty="0">
                <a:latin typeface="Arial" charset="0"/>
                <a:cs typeface="ＭＳ Ｐゴシック" charset="0"/>
              </a:rPr>
              <a:t>Our solutions means:</a:t>
            </a:r>
            <a:br>
              <a:rPr lang="en-US" sz="1200" b="1" kern="1200" dirty="0">
                <a:latin typeface="Arial" charset="0"/>
                <a:cs typeface="ＭＳ Ｐゴシック" charset="0"/>
              </a:rPr>
            </a:br>
            <a:endParaRPr lang="en-US" sz="1200" b="1" kern="1200" dirty="0">
              <a:latin typeface="Arial" charset="0"/>
              <a:cs typeface="ＭＳ Ｐゴシック" charset="0"/>
            </a:endParaRPr>
          </a:p>
          <a:p>
            <a:pPr marL="171450" indent="-171450">
              <a:buFont typeface="Arial" panose="020B0604020202020204" pitchFamily="34" charset="0"/>
              <a:buChar char="•"/>
            </a:pPr>
            <a:r>
              <a:rPr lang="en-US" sz="1200" b="1" kern="1200" dirty="0">
                <a:latin typeface="Arial" charset="0"/>
                <a:cs typeface="ＭＳ Ｐゴシック" charset="0"/>
              </a:rPr>
              <a:t>Intelligent Automation (IA). </a:t>
            </a:r>
            <a:r>
              <a:rPr lang="en-US" sz="1200" kern="1200" dirty="0">
                <a:latin typeface="Arial" charset="0"/>
                <a:cs typeface="ＭＳ Ｐゴシック" charset="0"/>
              </a:rPr>
              <a:t>Set up</a:t>
            </a:r>
            <a:r>
              <a:rPr lang="en-US" sz="1200" b="1" kern="1200" dirty="0">
                <a:latin typeface="Arial" charset="0"/>
                <a:cs typeface="ＭＳ Ｐゴシック" charset="0"/>
              </a:rPr>
              <a:t> </a:t>
            </a:r>
            <a:r>
              <a:rPr lang="en-US" sz="1200" kern="1200" dirty="0">
                <a:latin typeface="Arial" charset="0"/>
                <a:cs typeface="ＭＳ Ｐゴシック" charset="0"/>
              </a:rPr>
              <a:t>AI-powered intelligent automation to </a:t>
            </a:r>
            <a:r>
              <a:rPr lang="en-US" sz="1200" i="1" kern="1200" dirty="0">
                <a:latin typeface="Arial" charset="0"/>
                <a:cs typeface="ＭＳ Ｐゴシック" charset="0"/>
              </a:rPr>
              <a:t>do something</a:t>
            </a:r>
            <a:r>
              <a:rPr lang="en-US" sz="1200" kern="1200" dirty="0">
                <a:latin typeface="Arial" charset="0"/>
                <a:cs typeface="ＭＳ Ｐゴシック" charset="0"/>
              </a:rPr>
              <a:t> automatically in real-time in</a:t>
            </a:r>
            <a:r>
              <a:rPr lang="en-US" sz="1200" b="1" kern="1200" dirty="0">
                <a:latin typeface="Arial" charset="0"/>
                <a:cs typeface="ＭＳ Ｐゴシック" charset="0"/>
              </a:rPr>
              <a:t> </a:t>
            </a:r>
            <a:r>
              <a:rPr lang="en-US" sz="1200" kern="1200" dirty="0">
                <a:latin typeface="Arial" charset="0"/>
                <a:cs typeface="ＭＳ Ｐゴシック" charset="0"/>
              </a:rPr>
              <a:t>response to line crossing events </a:t>
            </a:r>
          </a:p>
          <a:p>
            <a:pPr marL="171450" indent="-171450">
              <a:buClr>
                <a:srgbClr val="FFCC33"/>
              </a:buClr>
              <a:buFont typeface="Arial" panose="020B0604020202020204" pitchFamily="34" charset="0"/>
              <a:buChar char="•"/>
            </a:pPr>
            <a:r>
              <a:rPr lang="en-US" sz="1200" b="1" kern="1200" dirty="0">
                <a:latin typeface="Arial" charset="0"/>
                <a:cs typeface="ＭＳ Ｐゴシック" charset="0"/>
              </a:rPr>
              <a:t>Instantly execute:</a:t>
            </a:r>
            <a:r>
              <a:rPr lang="en-US" sz="1200" kern="1200" dirty="0">
                <a:latin typeface="Arial" charset="0"/>
                <a:cs typeface="ＭＳ Ｐゴシック" charset="0"/>
              </a:rPr>
              <a:t> predefined actions for specific, prioritized events — always</a:t>
            </a:r>
          </a:p>
          <a:p>
            <a:pPr marL="171450" indent="-171450">
              <a:buClr>
                <a:srgbClr val="FFCC33"/>
              </a:buClr>
              <a:buFont typeface="Arial" panose="020B0604020202020204" pitchFamily="34" charset="0"/>
              <a:buChar char="•"/>
            </a:pPr>
            <a:r>
              <a:rPr lang="en-GB" sz="1200" b="1" dirty="0"/>
              <a:t>United workflow:</a:t>
            </a:r>
            <a:r>
              <a:rPr lang="en-GB" sz="1200" dirty="0"/>
              <a:t> set up metadata thresholds in camera edge analytics scenarios, set rules engine and get overview of all events directly in XProtect Management Client</a:t>
            </a:r>
          </a:p>
          <a:p>
            <a:pPr marL="171450" indent="-171450">
              <a:buClr>
                <a:srgbClr val="FFCC33"/>
              </a:buClr>
              <a:buFont typeface="Arial" panose="020B0604020202020204" pitchFamily="34" charset="0"/>
              <a:buChar char="•"/>
            </a:pPr>
            <a:r>
              <a:rPr lang="en-US" sz="1200" b="1" kern="1200" dirty="0">
                <a:latin typeface="Arial" charset="0"/>
                <a:cs typeface="ＭＳ Ｐゴシック" charset="0"/>
              </a:rPr>
              <a:t>Faster and proper responses: </a:t>
            </a:r>
            <a:r>
              <a:rPr lang="en-US" sz="1200" kern="1200" dirty="0">
                <a:latin typeface="Arial" charset="0"/>
                <a:cs typeface="ＭＳ Ｐゴシック" charset="0"/>
              </a:rPr>
              <a:t>security incidents unfold in seconds or minutes. Efficient event management ensures the right actions are connected to specific real-time events.  </a:t>
            </a:r>
          </a:p>
          <a:p>
            <a:endParaRPr lang="en-US" sz="1200" b="1" i="0" kern="1200" dirty="0">
              <a:solidFill>
                <a:schemeClr val="tx1"/>
              </a:solidFill>
              <a:effectLst/>
              <a:latin typeface="Arial" charset="0"/>
              <a:ea typeface="ＭＳ Ｐゴシック" charset="0"/>
              <a:cs typeface="ＭＳ Ｐゴシック" charset="0"/>
            </a:endParaRPr>
          </a:p>
          <a:p>
            <a:r>
              <a:rPr lang="en-US" sz="1200" b="1" i="0" kern="1200" dirty="0">
                <a:solidFill>
                  <a:schemeClr val="tx1"/>
                </a:solidFill>
                <a:effectLst/>
                <a:latin typeface="Arial" charset="0"/>
                <a:ea typeface="ＭＳ Ｐゴシック" charset="0"/>
                <a:cs typeface="ＭＳ Ｐゴシック" charset="0"/>
              </a:rPr>
              <a:t>Real-World Examples: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1" i="0" kern="1200" dirty="0">
                <a:solidFill>
                  <a:schemeClr val="tx1"/>
                </a:solidFill>
                <a:effectLst/>
                <a:latin typeface="Arial" charset="0"/>
                <a:ea typeface="ＭＳ Ｐゴシック" charset="0"/>
                <a:cs typeface="ＭＳ Ｐゴシック" charset="0"/>
              </a:rPr>
              <a:t>Security</a:t>
            </a:r>
            <a:r>
              <a:rPr lang="en-US" sz="1200" b="0" i="0" kern="1200" dirty="0">
                <a:solidFill>
                  <a:schemeClr val="tx1"/>
                </a:solidFill>
                <a:effectLst/>
                <a:latin typeface="Arial" charset="0"/>
                <a:ea typeface="ＭＳ Ｐゴシック" charset="0"/>
                <a:cs typeface="ＭＳ Ｐゴシック" charset="0"/>
              </a:rPr>
              <a:t>: an unauthorized person crossing into a restricted zone — typically gets the same visual/audio alert in VMS as an authorized person — triggers instant deterrence using audio/visual alerts and guards get an instant alert .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1" i="0" kern="1200" dirty="0">
                <a:solidFill>
                  <a:schemeClr val="tx1"/>
                </a:solidFill>
                <a:effectLst/>
                <a:latin typeface="Arial" charset="0"/>
                <a:ea typeface="ＭＳ Ｐゴシック" charset="0"/>
                <a:cs typeface="ＭＳ Ｐゴシック" charset="0"/>
              </a:rPr>
              <a:t>Safety:</a:t>
            </a:r>
            <a:r>
              <a:rPr lang="en-US" sz="1200" b="0" i="0" kern="1200" dirty="0">
                <a:solidFill>
                  <a:schemeClr val="tx1"/>
                </a:solidFill>
                <a:effectLst/>
                <a:latin typeface="Arial" charset="0"/>
                <a:ea typeface="ＭＳ Ｐゴシック" charset="0"/>
                <a:cs typeface="ＭＳ Ｐゴシック" charset="0"/>
              </a:rPr>
              <a:t> a store counts 200 people entering → system automatically locks the door and displays ”Full capacity" to prevent overcrowding in signage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1" i="0" kern="1200" dirty="0">
                <a:solidFill>
                  <a:schemeClr val="tx1"/>
                </a:solidFill>
                <a:effectLst/>
                <a:latin typeface="Arial" charset="0"/>
                <a:ea typeface="ＭＳ Ｐゴシック" charset="0"/>
                <a:cs typeface="ＭＳ Ｐゴシック" charset="0"/>
              </a:rPr>
              <a:t>Customer service: </a:t>
            </a:r>
            <a:r>
              <a:rPr lang="en-US" sz="1200" b="0" i="0" kern="1200" dirty="0">
                <a:solidFill>
                  <a:schemeClr val="tx1"/>
                </a:solidFill>
                <a:effectLst/>
                <a:latin typeface="Arial" charset="0"/>
                <a:ea typeface="ＭＳ Ｐゴシック" charset="0"/>
                <a:cs typeface="ＭＳ Ｐゴシック" charset="0"/>
              </a:rPr>
              <a:t>long customer checkout queue lines or many customers enter the store in an hour → audio message broadcasted that another checkout lane is opening and staff get an instant alert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1" i="0" kern="1200" dirty="0">
                <a:solidFill>
                  <a:schemeClr val="tx1"/>
                </a:solidFill>
                <a:effectLst/>
                <a:latin typeface="Arial" charset="0"/>
                <a:ea typeface="ＭＳ Ｐゴシック" charset="0"/>
                <a:cs typeface="ＭＳ Ｐゴシック" charset="0"/>
              </a:rPr>
              <a:t>Save money:</a:t>
            </a:r>
            <a:r>
              <a:rPr lang="en-US" sz="1200" b="0" i="0" kern="1200" dirty="0">
                <a:solidFill>
                  <a:schemeClr val="tx1"/>
                </a:solidFill>
                <a:effectLst/>
                <a:latin typeface="Arial" charset="0"/>
                <a:ea typeface="ＭＳ Ｐゴシック" charset="0"/>
                <a:cs typeface="ＭＳ Ｐゴシック" charset="0"/>
              </a:rPr>
              <a:t> last person leaves the office floor → lights and air conditioning automatically turn off/down after 30 minutes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1" i="0" kern="1200" dirty="0">
                <a:solidFill>
                  <a:schemeClr val="tx1"/>
                </a:solidFill>
                <a:effectLst/>
                <a:latin typeface="Arial" charset="0"/>
                <a:ea typeface="ＭＳ Ｐゴシック" charset="0"/>
                <a:cs typeface="ＭＳ Ｐゴシック" charset="0"/>
              </a:rPr>
              <a:t>Maintenance: </a:t>
            </a:r>
            <a:r>
              <a:rPr lang="en-US" sz="1200" b="0" i="0" kern="1200" dirty="0">
                <a:solidFill>
                  <a:schemeClr val="tx1"/>
                </a:solidFill>
                <a:effectLst/>
                <a:latin typeface="Arial" charset="0"/>
                <a:ea typeface="ＭＳ Ｐゴシック" charset="0"/>
                <a:cs typeface="ＭＳ Ｐゴシック" charset="0"/>
              </a:rPr>
              <a:t>150 people use the restroom → cleaning staff gets a notification it needs attention</a:t>
            </a:r>
          </a:p>
          <a:p>
            <a:endParaRPr lang="en-US" sz="1200" b="1" i="0" kern="1200" dirty="0">
              <a:solidFill>
                <a:schemeClr val="tx1"/>
              </a:solidFill>
              <a:effectLst/>
              <a:latin typeface="Arial" charset="0"/>
              <a:ea typeface="ＭＳ Ｐゴシック" charset="0"/>
              <a:cs typeface="ＭＳ Ｐゴシック" charset="0"/>
            </a:endParaRPr>
          </a:p>
          <a:p>
            <a:r>
              <a:rPr lang="en-US" sz="1200" b="1" i="0" kern="1200" dirty="0">
                <a:solidFill>
                  <a:schemeClr val="tx1"/>
                </a:solidFill>
                <a:effectLst/>
                <a:latin typeface="Arial" charset="0"/>
                <a:ea typeface="ＭＳ Ｐゴシック" charset="0"/>
                <a:cs typeface="ＭＳ Ｐゴシック" charset="0"/>
              </a:rPr>
              <a:t>The Bottom Line:</a:t>
            </a:r>
          </a:p>
          <a:p>
            <a:r>
              <a:rPr lang="en-US" sz="1200" b="0" i="0" kern="1200" dirty="0">
                <a:solidFill>
                  <a:schemeClr val="tx1"/>
                </a:solidFill>
                <a:effectLst/>
                <a:latin typeface="Arial" charset="0"/>
                <a:ea typeface="ＭＳ Ｐゴシック" charset="0"/>
                <a:cs typeface="ＭＳ Ｐゴシック" charset="0"/>
              </a:rPr>
              <a:t>Without automation, someone has to watch the counts and events notifications manually before responding. With full automation, admin roles set the system to handles prioritized, routine decisions instantly.</a:t>
            </a:r>
          </a:p>
        </p:txBody>
      </p:sp>
      <p:sp>
        <p:nvSpPr>
          <p:cNvPr id="4" name="Slide Number Placeholder 3">
            <a:extLst>
              <a:ext uri="{FF2B5EF4-FFF2-40B4-BE49-F238E27FC236}">
                <a16:creationId xmlns:a16="http://schemas.microsoft.com/office/drawing/2014/main" id="{8CE46235-0510-602D-B4C4-B5DC5A7807CA}"/>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DAD870-7421-468C-95FE-247A043BB7C5}" type="slidenum">
              <a:rPr kumimoji="0" lang="en-US" sz="1200" b="0" i="0" u="none" strike="noStrike" kern="1200" cap="none" spc="0" normalizeH="0" baseline="0" noProof="1" smtClean="0">
                <a:ln>
                  <a:noFill/>
                </a:ln>
                <a:solidFill>
                  <a:srgbClr val="4D4D4D"/>
                </a:solidFill>
                <a:effectLst/>
                <a:uLnTx/>
                <a:uFillTx/>
                <a:latin typeface="Arial"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1">
              <a:ln>
                <a:noFill/>
              </a:ln>
              <a:solidFill>
                <a:srgbClr val="4D4D4D"/>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938274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AXIS Object Analytics offers a simple and user-friendly solution to set up your scenarios so that you can address the use case you would like to solve. Simply use an Axis network camera and</a:t>
            </a:r>
          </a:p>
          <a:p>
            <a:pPr marL="171450" indent="-171450">
              <a:buFont typeface="Arial" panose="020B0604020202020204" pitchFamily="34" charset="0"/>
              <a:buChar char="•"/>
            </a:pPr>
            <a:r>
              <a:rPr lang="en-US" noProof="0" dirty="0"/>
              <a:t>Open the analytics in a web browser</a:t>
            </a:r>
          </a:p>
          <a:p>
            <a:pPr marL="171450" indent="-171450">
              <a:buFont typeface="Arial" panose="020B0604020202020204" pitchFamily="34" charset="0"/>
              <a:buChar char="•"/>
            </a:pPr>
            <a:r>
              <a:rPr lang="en-US" noProof="0" dirty="0"/>
              <a:t>Click to create a new </a:t>
            </a:r>
            <a:r>
              <a:rPr lang="en-US" sz="1800" dirty="0">
                <a:effectLst/>
                <a:latin typeface="Aptos" panose="020B0004020202020204" pitchFamily="34" charset="0"/>
                <a:ea typeface="Aptos" panose="020B0004020202020204" pitchFamily="34" charset="0"/>
                <a:cs typeface="Arial" panose="020B0604020202020204" pitchFamily="34" charset="0"/>
              </a:rPr>
              <a:t>scenario</a:t>
            </a:r>
          </a:p>
          <a:p>
            <a:pPr marL="171450" indent="-171450">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Arial" panose="020B0604020202020204" pitchFamily="34" charset="0"/>
              </a:rPr>
              <a:t>Adjust the scene to your specifications to include objects of interest, scenario and a threshold to trigger events if needed. </a:t>
            </a:r>
          </a:p>
          <a:p>
            <a:pPr marL="171450" indent="-171450">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Arial" panose="020B0604020202020204" pitchFamily="34" charset="0"/>
              </a:rPr>
              <a:t>And then you simply apply the scenario. </a:t>
            </a:r>
          </a:p>
          <a:p>
            <a:endParaRPr lang="en-US" sz="1800" dirty="0">
              <a:effectLst/>
              <a:latin typeface="Aptos" panose="020B0004020202020204" pitchFamily="34" charset="0"/>
              <a:cs typeface="Arial" panose="020B0604020202020204" pitchFamily="34" charset="0"/>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1" noProof="0" dirty="0">
                <a:solidFill>
                  <a:schemeClr val="bg1"/>
                </a:solidFill>
                <a:latin typeface="Arial" panose="020B0604020202020204" pitchFamily="34" charset="0"/>
                <a:cs typeface="Arial" panose="020B0604020202020204" pitchFamily="34" charset="0"/>
              </a:rPr>
              <a:t>Important: </a:t>
            </a:r>
            <a:r>
              <a:rPr lang="en-US" sz="1200" b="0" i="1" noProof="0" dirty="0">
                <a:solidFill>
                  <a:schemeClr val="bg1"/>
                </a:solidFill>
                <a:latin typeface="Arial" panose="020B0604020202020204" pitchFamily="34" charset="0"/>
                <a:cs typeface="Arial" panose="020B0604020202020204" pitchFamily="34" charset="0"/>
              </a:rPr>
              <a:t>Click on </a:t>
            </a:r>
            <a:r>
              <a:rPr lang="en-US" sz="1200" i="1" noProof="0" dirty="0">
                <a:solidFill>
                  <a:schemeClr val="bg1"/>
                </a:solidFill>
                <a:latin typeface="Arial" panose="020B0604020202020204" pitchFamily="34" charset="0"/>
                <a:cs typeface="Arial" panose="020B0604020202020204" pitchFamily="34" charset="0"/>
              </a:rPr>
              <a:t>“Playback” and check the box “Play full screen”. Alternatively, click on the “Animations” and then “Preview”.</a:t>
            </a:r>
          </a:p>
          <a:p>
            <a:endParaRPr lang="en-US" dirty="0"/>
          </a:p>
        </p:txBody>
      </p:sp>
      <p:sp>
        <p:nvSpPr>
          <p:cNvPr id="4" name="Slide Number Placeholder 3"/>
          <p:cNvSpPr>
            <a:spLocks noGrp="1"/>
          </p:cNvSpPr>
          <p:nvPr>
            <p:ph type="sldNum" sz="quarter" idx="5"/>
          </p:nvPr>
        </p:nvSpPr>
        <p:spPr/>
        <p:txBody>
          <a:bodyPr/>
          <a:lstStyle/>
          <a:p>
            <a:fld id="{C1DAD870-7421-468C-95FE-247A043BB7C5}" type="slidenum">
              <a:rPr lang="en-US" smtClean="0"/>
              <a:pPr/>
              <a:t>5</a:t>
            </a:fld>
            <a:endParaRPr lang="en-US"/>
          </a:p>
        </p:txBody>
      </p:sp>
    </p:spTree>
    <p:extLst>
      <p:ext uri="{BB962C8B-B14F-4D97-AF65-F5344CB8AC3E}">
        <p14:creationId xmlns:p14="http://schemas.microsoft.com/office/powerpoint/2010/main" val="711914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49512" y="2962497"/>
            <a:ext cx="5898645" cy="5552853"/>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rPr>
              <a:t>Your camera can be more than just a camera (CLICK).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Calibri" panose="020F0502020204030204" pitchFamily="34" charset="0"/>
              <a:ea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rPr>
              <a:t>Using intelligent </a:t>
            </a:r>
            <a:r>
              <a:rPr lang="en-US" sz="1800" dirty="0">
                <a:effectLst/>
                <a:latin typeface="Calibri" panose="020F0502020204030204" pitchFamily="34" charset="0"/>
                <a:ea typeface="Calibri" panose="020F0502020204030204" pitchFamily="34" charset="0"/>
              </a:rPr>
              <a:t>AI-based algorithms, </a:t>
            </a:r>
            <a:r>
              <a:rPr lang="en-US" sz="1800" dirty="0">
                <a:solidFill>
                  <a:srgbClr val="000000"/>
                </a:solidFill>
                <a:effectLst/>
                <a:latin typeface="Calibri" panose="020F0502020204030204" pitchFamily="34" charset="0"/>
                <a:ea typeface="Calibri" panose="020F0502020204030204" pitchFamily="34" charset="0"/>
              </a:rPr>
              <a:t>AXIS Object Analytics adds AI to your camera. It can detect, classify, track, and count humans, vehicles, and types of vehicles*. Thanks to AI-based classification, </a:t>
            </a:r>
            <a:r>
              <a:rPr lang="en-US" sz="1800" dirty="0">
                <a:effectLst/>
                <a:latin typeface="Calibri" panose="020F0502020204030204" pitchFamily="34" charset="0"/>
                <a:ea typeface="Calibri" panose="020F0502020204030204" pitchFamily="34" charset="0"/>
              </a:rPr>
              <a:t>you can focus only on objects of interest and events that need attention, making your monitoring more proactive and effective. </a:t>
            </a:r>
            <a:r>
              <a:rPr lang="en-US" sz="1800" dirty="0">
                <a:solidFill>
                  <a:srgbClr val="000000"/>
                </a:solidFill>
                <a:effectLst/>
                <a:latin typeface="Calibri" panose="020F0502020204030204" pitchFamily="34" charset="0"/>
                <a:ea typeface="Calibri" panose="020F0502020204030204" pitchFamily="34" charset="0"/>
              </a:rPr>
              <a:t>(CLICK) </a:t>
            </a:r>
            <a:endParaRPr lang="en-US" sz="1800" dirty="0">
              <a:effectLst/>
              <a:latin typeface="Calibri" panose="020F0502020204030204" pitchFamily="34" charset="0"/>
              <a:ea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It’s possible to solve multiple use cases for security, safety and operational efficiency simultaneously </a:t>
            </a:r>
            <a:r>
              <a:rPr lang="en-US" sz="1800" dirty="0">
                <a:solidFill>
                  <a:srgbClr val="000000"/>
                </a:solidFill>
                <a:effectLst/>
                <a:latin typeface="Calibri" panose="020F0502020204030204" pitchFamily="34" charset="0"/>
                <a:ea typeface="Calibri" panose="020F0502020204030204" pitchFamily="34" charset="0"/>
              </a:rPr>
              <a:t>(CLICK),</a:t>
            </a:r>
            <a:r>
              <a:rPr lang="en-US" sz="1800" dirty="0">
                <a:effectLst/>
                <a:latin typeface="Calibri" panose="020F0502020204030204" pitchFamily="34" charset="0"/>
                <a:ea typeface="Calibri" panose="020F0502020204030204" pitchFamily="34" charset="0"/>
              </a:rPr>
              <a:t> and set up triggers for various events based on your needs. This allows you to respond appropriately to events in real-time, </a:t>
            </a:r>
            <a:r>
              <a:rPr lang="en-US" sz="1800" dirty="0">
                <a:effectLst/>
                <a:latin typeface="Calibri" panose="020F0502020204030204" pitchFamily="34" charset="0"/>
                <a:ea typeface="Calibri" panose="020F0502020204030204" pitchFamily="34" charset="0"/>
                <a:cs typeface="Segoe UI" panose="020B0502040204020203" pitchFamily="34" charset="0"/>
              </a:rPr>
              <a:t>while helping optimize your business with automated processes and valuable insights into trends. </a:t>
            </a:r>
            <a:r>
              <a:rPr lang="en-US" sz="1800" dirty="0">
                <a:solidFill>
                  <a:srgbClr val="000000"/>
                </a:solidFill>
                <a:effectLst/>
                <a:latin typeface="Calibri" panose="020F0502020204030204" pitchFamily="34" charset="0"/>
                <a:ea typeface="Calibri" panose="020F0502020204030204" pitchFamily="34" charset="0"/>
              </a:rPr>
              <a:t>(CLICK) </a:t>
            </a:r>
            <a:endParaRPr lang="en-US" sz="800" b="0" i="0" dirty="0">
              <a:effectLst/>
              <a:latin typeface="Open Sans" panose="020B0606030504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800" b="0" i="0" dirty="0">
              <a:effectLst/>
              <a:latin typeface="Open Sans" panose="020B0606030504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800" b="0" i="0" dirty="0">
                <a:effectLst/>
                <a:latin typeface="Open Sans" panose="020B0606030504020204" pitchFamily="34" charset="0"/>
              </a:rPr>
              <a:t>This powerful application is pre-trained with a straightforward user interface without any complex configuration needed. This enables you to set up scenarios tailored to your specific monitoring needs with just a few clicks directly inside the web browser. (CLICK)</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800" b="0" i="0" dirty="0">
              <a:effectLst/>
              <a:latin typeface="Open Sans" panose="020B0606030504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800" b="0" i="0" dirty="0">
                <a:effectLst/>
                <a:latin typeface="Open Sans" panose="020B0606030504020204" pitchFamily="34" charset="0"/>
              </a:rPr>
              <a:t>This edge-based analytics comes pre-installed ad no extra cost on compatible cameras, and processes and analyses live video directly on the camera, which eliminates the need for costly servers. You also benefit from more efficient data processing, minimized storage and bandwidth requirements, and improved scalability. </a:t>
            </a:r>
            <a:r>
              <a:rPr lang="en-US" sz="300" kern="1200" dirty="0">
                <a:solidFill>
                  <a:schemeClr val="tx1"/>
                </a:solidFill>
                <a:effectLst/>
                <a:latin typeface="Arial" panose="020B0604020202020204" pitchFamily="34" charset="0"/>
                <a:ea typeface="+mn-ea"/>
                <a:cs typeface="Arial" panose="020B0604020202020204" pitchFamily="34" charset="0"/>
              </a:rPr>
              <a:t>There is also no need for a system redesign or expensive hardware replacements when adding a new camera to your surveillance system.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3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300" kern="1200" dirty="0">
                <a:solidFill>
                  <a:schemeClr val="tx1"/>
                </a:solidFill>
                <a:effectLst/>
                <a:latin typeface="Arial" panose="020B0604020202020204" pitchFamily="34" charset="0"/>
                <a:ea typeface="+mn-ea"/>
                <a:cs typeface="Arial" panose="020B0604020202020204" pitchFamily="34" charset="0"/>
              </a:rPr>
              <a:t>Sounds interesting? Let’s have a look at an example of how AXIS Object Analytics can be used in a business (CLICK – to video)</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3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300" b="1" u="none" kern="1200" dirty="0">
                <a:solidFill>
                  <a:schemeClr val="tx1"/>
                </a:solidFill>
                <a:effectLst/>
                <a:latin typeface="Arial" panose="020B0604020202020204" pitchFamily="34" charset="0"/>
                <a:ea typeface="+mn-ea"/>
                <a:cs typeface="Arial" panose="020B0604020202020204" pitchFamily="34" charset="0"/>
              </a:rPr>
              <a:t>Currently compatible cameras: </a:t>
            </a:r>
            <a:r>
              <a:rPr lang="en-US" sz="300" u="sng" kern="1200" dirty="0">
                <a:solidFill>
                  <a:schemeClr val="tx1"/>
                </a:solidFill>
                <a:effectLst/>
                <a:latin typeface="Arial" panose="020B0604020202020204" pitchFamily="34" charset="0"/>
                <a:ea typeface="+mn-ea"/>
                <a:cs typeface="Arial" panose="020B0604020202020204" pitchFamily="34" charset="0"/>
                <a:hlinkClick r:id="rId3"/>
              </a:rPr>
              <a:t>www.axis.com/products/axis-object-analytics</a:t>
            </a:r>
            <a:r>
              <a:rPr lang="en-US" sz="300" dirty="0">
                <a:latin typeface="Arial" panose="020B0604020202020204" pitchFamily="34" charset="0"/>
                <a:cs typeface="Arial" panose="020B0604020202020204" pitchFamily="34" charset="0"/>
              </a:rPr>
              <a:t>     </a:t>
            </a:r>
            <a:br>
              <a:rPr lang="en-US" sz="300" dirty="0">
                <a:latin typeface="Arial" panose="020B0604020202020204" pitchFamily="34" charset="0"/>
                <a:cs typeface="Arial" panose="020B0604020202020204" pitchFamily="34" charset="0"/>
              </a:rPr>
            </a:br>
            <a:r>
              <a:rPr lang="en-US" sz="300" i="1" dirty="0">
                <a:latin typeface="Arial" panose="020B0604020202020204" pitchFamily="34" charset="0"/>
                <a:cs typeface="Arial" panose="020B0604020202020204" pitchFamily="34" charset="0"/>
              </a:rPr>
              <a:t>Products are continuously being added.</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300" i="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300" b="0" i="1" kern="1200" dirty="0">
                <a:solidFill>
                  <a:schemeClr val="tx1"/>
                </a:solidFill>
                <a:effectLst/>
                <a:latin typeface="Arial" panose="020B0604020202020204" pitchFamily="34" charset="0"/>
                <a:ea typeface="+mn-ea"/>
                <a:cs typeface="Arial" panose="020B0604020202020204" pitchFamily="34" charset="0"/>
              </a:rPr>
              <a:t>*vehicle type classification requires a DLPU camera</a:t>
            </a:r>
            <a:endParaRPr lang="en-US" sz="800" i="1" noProof="0" dirty="0">
              <a:latin typeface="Arial" panose="020B0604020202020204" pitchFamily="34" charset="0"/>
              <a:cs typeface="Arial" panose="020B0604020202020204" pitchFamily="34" charset="0"/>
            </a:endParaRPr>
          </a:p>
          <a:p>
            <a:endParaRPr lang="en-US" sz="800" b="0" i="0" kern="1200" dirty="0">
              <a:solidFill>
                <a:schemeClr val="tx1"/>
              </a:solidFill>
              <a:effectLst/>
              <a:latin typeface="Arial" panose="020B0604020202020204" pitchFamily="34" charset="0"/>
              <a:ea typeface="ＭＳ Ｐゴシック" charset="0"/>
              <a:cs typeface="Arial" panose="020B0604020202020204" pitchFamily="34" charset="0"/>
            </a:endParaRPr>
          </a:p>
          <a:p>
            <a:pPr>
              <a:spcAft>
                <a:spcPts val="1200"/>
              </a:spcAft>
            </a:pPr>
            <a:endParaRPr lang="en-SE" sz="1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48744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AXIS Object Analytics is a highly versatile analytics application. It is a suite of AI powered analytics and </a:t>
            </a:r>
            <a:r>
              <a:rPr lang="en-US" sz="1200" dirty="0">
                <a:effectLst/>
                <a:latin typeface="Calibri" panose="020F0502020204030204" pitchFamily="34" charset="0"/>
                <a:ea typeface="Calibri" panose="020F0502020204030204" pitchFamily="34" charset="0"/>
              </a:rPr>
              <a:t>comes preinstalled on compatible Axis cameras – at no extra cost.</a:t>
            </a:r>
          </a:p>
          <a:p>
            <a:pPr marL="0" marR="0" lvl="0" indent="0" algn="l" defTabSz="685800" rtl="0" eaLnBrk="1" fontAlgn="auto" latinLnBrk="0" hangingPunct="1">
              <a:lnSpc>
                <a:spcPct val="100000"/>
              </a:lnSpc>
              <a:spcBef>
                <a:spcPts val="0"/>
              </a:spcBef>
              <a:spcAft>
                <a:spcPts val="0"/>
              </a:spcAft>
              <a:buClrTx/>
              <a:buSzTx/>
              <a:buFontTx/>
              <a:buNone/>
              <a:tabLst/>
              <a:defRPr/>
            </a:pPr>
            <a:endParaRPr lang="sv-SE" sz="1200" dirty="0"/>
          </a:p>
          <a:p>
            <a:pPr marL="0" marR="0" lvl="0" indent="0" algn="l" defTabSz="6858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ea typeface="Calibri" panose="020F0502020204030204" pitchFamily="34" charset="0"/>
              </a:rPr>
              <a:t>It </a:t>
            </a:r>
            <a:r>
              <a:rPr lang="en-US" sz="1200" dirty="0">
                <a:effectLst/>
                <a:latin typeface="Calibri" panose="020F0502020204030204" pitchFamily="34" charset="0"/>
                <a:ea typeface="Calibri" panose="020F0502020204030204" pitchFamily="34" charset="0"/>
              </a:rPr>
              <a:t>helps solve numerous use cases </a:t>
            </a:r>
            <a:r>
              <a:rPr lang="en-US" noProof="0" dirty="0"/>
              <a:t>centered around humans and vehicles, and can be used</a:t>
            </a:r>
            <a:r>
              <a:rPr lang="en-US" sz="1200" dirty="0">
                <a:effectLst/>
                <a:latin typeface="Calibri" panose="020F0502020204030204" pitchFamily="34" charset="0"/>
                <a:ea typeface="Calibri" panose="020F0502020204030204" pitchFamily="34" charset="0"/>
              </a:rPr>
              <a:t> for security, safety, and operational efficiency by delivering intelligence based on the detection, classification, tracking, and counting of humans and vehicles for real-time responses, or actionable insights through aggerated data.</a:t>
            </a:r>
          </a:p>
        </p:txBody>
      </p:sp>
      <p:sp>
        <p:nvSpPr>
          <p:cNvPr id="4" name="Slide Number Placeholder 3"/>
          <p:cNvSpPr>
            <a:spLocks noGrp="1"/>
          </p:cNvSpPr>
          <p:nvPr>
            <p:ph type="sldNum" sz="quarter" idx="5"/>
          </p:nvPr>
        </p:nvSpPr>
        <p:spPr/>
        <p:txBody>
          <a:bodyPr/>
          <a:lstStyle/>
          <a:p>
            <a:fld id="{C1DAD870-7421-468C-95FE-247A043BB7C5}" type="slidenum">
              <a:rPr lang="en-US" smtClean="0"/>
              <a:pPr/>
              <a:t>7</a:t>
            </a:fld>
            <a:endParaRPr lang="en-US"/>
          </a:p>
        </p:txBody>
      </p:sp>
    </p:spTree>
    <p:extLst>
      <p:ext uri="{BB962C8B-B14F-4D97-AF65-F5344CB8AC3E}">
        <p14:creationId xmlns:p14="http://schemas.microsoft.com/office/powerpoint/2010/main" val="2219667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Set up custom rules to create full automated actions as responses to real-time crossline detection or counting events</a:t>
            </a:r>
            <a:br>
              <a:rPr lang="en-US" sz="1200" kern="1200" dirty="0">
                <a:solidFill>
                  <a:schemeClr val="tx1"/>
                </a:solidFill>
                <a:effectLst/>
                <a:latin typeface="Arial" charset="0"/>
                <a:ea typeface="ＭＳ Ｐゴシック" charset="0"/>
                <a:cs typeface="ＭＳ Ｐゴシック" charset="0"/>
              </a:rPr>
            </a:br>
            <a:endParaRPr lang="en-US" sz="1200" kern="1200" dirty="0">
              <a:solidFill>
                <a:schemeClr val="tx1"/>
              </a:solidFill>
              <a:effectLst/>
              <a:latin typeface="Arial" charset="0"/>
              <a:ea typeface="ＭＳ Ｐゴシック" charset="0"/>
              <a:cs typeface="ＭＳ Ｐゴシック" charset="0"/>
            </a:endParaRPr>
          </a:p>
          <a:p>
            <a:r>
              <a:rPr lang="en-US" sz="1200" b="1" kern="1200" dirty="0">
                <a:solidFill>
                  <a:schemeClr val="tx1"/>
                </a:solidFill>
                <a:effectLst/>
                <a:latin typeface="Arial" charset="0"/>
                <a:ea typeface="ＭＳ Ｐゴシック" charset="0"/>
                <a:cs typeface="ＭＳ Ｐゴシック" charset="0"/>
              </a:rPr>
              <a:t>Requirements </a:t>
            </a:r>
            <a:endParaRPr lang="en-US"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O Install your choice of: </a:t>
            </a:r>
          </a:p>
          <a:p>
            <a:r>
              <a:rPr lang="en-US" sz="1200" kern="1200" dirty="0">
                <a:solidFill>
                  <a:schemeClr val="tx1"/>
                </a:solidFill>
                <a:effectLst/>
                <a:latin typeface="Arial" charset="0"/>
                <a:ea typeface="ＭＳ Ｐゴシック" charset="0"/>
                <a:cs typeface="ＭＳ Ｐゴシック" charset="0"/>
              </a:rPr>
              <a:t>- Milestone XProtect Express+ </a:t>
            </a:r>
          </a:p>
          <a:p>
            <a:r>
              <a:rPr lang="en-US" sz="1200" kern="1200" dirty="0">
                <a:solidFill>
                  <a:schemeClr val="tx1"/>
                </a:solidFill>
                <a:effectLst/>
                <a:latin typeface="Arial" charset="0"/>
                <a:ea typeface="ＭＳ Ｐゴシック" charset="0"/>
                <a:cs typeface="ＭＳ Ｐゴシック" charset="0"/>
              </a:rPr>
              <a:t>- Milestone XProtect Professional+ </a:t>
            </a:r>
          </a:p>
          <a:p>
            <a:r>
              <a:rPr lang="en-US" sz="1200" kern="1200" dirty="0">
                <a:solidFill>
                  <a:schemeClr val="tx1"/>
                </a:solidFill>
                <a:effectLst/>
                <a:latin typeface="Arial" charset="0"/>
                <a:ea typeface="ＭＳ Ｐゴシック" charset="0"/>
                <a:cs typeface="ＭＳ Ｐゴシック" charset="0"/>
              </a:rPr>
              <a:t>- Milestone XProtect Expert </a:t>
            </a:r>
          </a:p>
          <a:p>
            <a:r>
              <a:rPr lang="en-US" sz="1200" kern="1200" dirty="0">
                <a:solidFill>
                  <a:schemeClr val="tx1"/>
                </a:solidFill>
                <a:effectLst/>
                <a:latin typeface="Arial" charset="0"/>
                <a:ea typeface="ＭＳ Ｐゴシック" charset="0"/>
                <a:cs typeface="ＭＳ Ｐゴシック" charset="0"/>
              </a:rPr>
              <a:t>- Milestone XProtect Corporate </a:t>
            </a:r>
          </a:p>
          <a:p>
            <a:r>
              <a:rPr lang="en-US" sz="1200" kern="1200" dirty="0">
                <a:solidFill>
                  <a:schemeClr val="tx1"/>
                </a:solidFill>
                <a:effectLst/>
                <a:latin typeface="Arial" charset="0"/>
                <a:ea typeface="ＭＳ Ｐゴシック" charset="0"/>
                <a:cs typeface="ＭＳ Ｐゴシック" charset="0"/>
              </a:rPr>
              <a:t>- Milestone XProtect Essential+ </a:t>
            </a:r>
          </a:p>
          <a:p>
            <a:r>
              <a:rPr lang="en-US" sz="1200" kern="1200" dirty="0">
                <a:solidFill>
                  <a:schemeClr val="tx1"/>
                </a:solidFill>
                <a:effectLst/>
                <a:latin typeface="Arial" charset="0"/>
                <a:ea typeface="ＭＳ Ｐゴシック" charset="0"/>
                <a:cs typeface="ＭＳ Ｐゴシック" charset="0"/>
              </a:rPr>
              <a:t>O Install the latest version of AXIS Optimizer on the event server and Management Client </a:t>
            </a:r>
          </a:p>
          <a:p>
            <a:r>
              <a:rPr lang="en-US" sz="1200" kern="1200" dirty="0">
                <a:solidFill>
                  <a:schemeClr val="tx1"/>
                </a:solidFill>
                <a:effectLst/>
                <a:latin typeface="Arial" charset="0"/>
                <a:ea typeface="ＭＳ Ｐゴシック" charset="0"/>
                <a:cs typeface="ＭＳ Ｐゴシック" charset="0"/>
              </a:rPr>
              <a:t>O Cameras that support either speed dry (dome) or wiper (positional) functionality </a:t>
            </a:r>
          </a:p>
        </p:txBody>
      </p:sp>
      <p:sp>
        <p:nvSpPr>
          <p:cNvPr id="4" name="Slide Number Placeholder 3"/>
          <p:cNvSpPr>
            <a:spLocks noGrp="1"/>
          </p:cNvSpPr>
          <p:nvPr>
            <p:ph type="sldNum" sz="quarter" idx="5"/>
          </p:nvPr>
        </p:nvSpPr>
        <p:spPr/>
        <p:txBody>
          <a:bodyPr/>
          <a:lstStyle/>
          <a:p>
            <a:fld id="{C1DAD870-7421-468C-95FE-247A043BB7C5}" type="slidenum">
              <a:rPr lang="en-SE" smtClean="0"/>
              <a:pPr/>
              <a:t>8</a:t>
            </a:fld>
            <a:endParaRPr lang="en-SE"/>
          </a:p>
        </p:txBody>
      </p:sp>
    </p:spTree>
    <p:extLst>
      <p:ext uri="{BB962C8B-B14F-4D97-AF65-F5344CB8AC3E}">
        <p14:creationId xmlns:p14="http://schemas.microsoft.com/office/powerpoint/2010/main" val="3298363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effectLst/>
                <a:latin typeface="Helvetica" pitchFamily="2" charset="0"/>
              </a:rPr>
              <a:t>Background: managing events without Optimizer</a:t>
            </a:r>
            <a:br>
              <a:rPr lang="en-US" i="0" dirty="0">
                <a:effectLst/>
                <a:latin typeface="Helvetica" pitchFamily="2" charset="0"/>
              </a:rPr>
            </a:br>
            <a:r>
              <a:rPr lang="en-US" i="0" dirty="0">
                <a:effectLst/>
                <a:latin typeface="Helvetica" pitchFamily="2" charset="0"/>
              </a:rPr>
              <a:t>Setting up events for Axis devices in XProtect is cumbersome and prone to human error. For instance, without AXIS Optimizer, users need to go to each</a:t>
            </a:r>
          </a:p>
          <a:p>
            <a:r>
              <a:rPr lang="en-US" i="0" dirty="0">
                <a:effectLst/>
                <a:latin typeface="Helvetica" pitchFamily="2" charset="0"/>
              </a:rPr>
              <a:t>device to see associated events. This needs to be repeated for each device. Given the dramatic increase in the total number of events possible for Axis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0" dirty="0">
                <a:effectLst/>
                <a:latin typeface="Helvetica" pitchFamily="2" charset="0"/>
              </a:rPr>
              <a:t>devices, it’s difficult to gain an overview of and control events. </a:t>
            </a:r>
            <a:r>
              <a:rPr lang="en-US" sz="1200" b="0" i="0" kern="1200" dirty="0">
                <a:solidFill>
                  <a:schemeClr val="tx1"/>
                </a:solidFill>
                <a:effectLst/>
                <a:latin typeface="Arial" charset="0"/>
                <a:ea typeface="ＭＳ Ｐゴシック" charset="0"/>
                <a:cs typeface="ＭＳ Ｐゴシック" charset="0"/>
              </a:rPr>
              <a:t>Setting up, controlling, and managing automated device events in a VMS is crucial because automation is what transforms your surveillance system from a passive recording tool into an intelligent, proactive security system</a:t>
            </a:r>
          </a:p>
          <a:p>
            <a:endParaRPr lang="en-US" i="0" dirty="0">
              <a:effectLst/>
              <a:latin typeface="Helvetica" pitchFamily="2" charset="0"/>
            </a:endParaRPr>
          </a:p>
          <a:p>
            <a:endParaRPr lang="en-US" i="0" dirty="0">
              <a:effectLst/>
              <a:latin typeface="Times"/>
            </a:endParaRPr>
          </a:p>
          <a:p>
            <a:r>
              <a:rPr lang="en-US" b="1" i="0" dirty="0">
                <a:effectLst/>
                <a:latin typeface="Times"/>
              </a:rPr>
              <a:t>How AXIS Optimizer solves this problem</a:t>
            </a:r>
          </a:p>
          <a:p>
            <a:r>
              <a:rPr lang="en-US" i="0" dirty="0">
                <a:effectLst/>
                <a:latin typeface="Helvetica" pitchFamily="2" charset="0"/>
              </a:rPr>
              <a:t>AXIS Optimizer events control panel makes it easy for admin roles to manage events for all Axis devices in the system. It offers an overview</a:t>
            </a:r>
          </a:p>
          <a:p>
            <a:r>
              <a:rPr lang="en-US" i="0" dirty="0">
                <a:effectLst/>
                <a:latin typeface="Helvetica" pitchFamily="2" charset="0"/>
              </a:rPr>
              <a:t>of all available events and helps admin roles get status of, manage, and troubleshoot Axis device events directly in XProtect. They can search for, monitor, and view details about all their events and add/remove events for</a:t>
            </a:r>
          </a:p>
          <a:p>
            <a:r>
              <a:rPr lang="en-US" i="0" dirty="0">
                <a:effectLst/>
                <a:latin typeface="Helvetica" pitchFamily="2" charset="0"/>
              </a:rPr>
              <a:t>multiple devices with a few clicks. This streamlines event management for new and existing devices and offers improved status. awareness for Axis device events.</a:t>
            </a:r>
          </a:p>
          <a:p>
            <a:endParaRPr lang="en-US" i="0" dirty="0">
              <a:effectLst/>
              <a:latin typeface="Helvetica" pitchFamily="2" charset="0"/>
            </a:endParaRPr>
          </a:p>
          <a:p>
            <a:r>
              <a:rPr lang="en-US" b="1" i="0" dirty="0">
                <a:effectLst/>
                <a:latin typeface="Helvetica" pitchFamily="2" charset="0"/>
              </a:rPr>
              <a:t>Note:</a:t>
            </a:r>
            <a:r>
              <a:rPr lang="en-US" i="0" dirty="0">
                <a:effectLst/>
                <a:latin typeface="Helvetica" pitchFamily="2" charset="0"/>
              </a:rPr>
              <a:t> by default, retention time is disabled (set to 0) in XProtect which means the “last triggered” column will always be blank unless the system admin changes the retention time settings in the management client.</a:t>
            </a:r>
          </a:p>
          <a:p>
            <a:endParaRPr lang="en-US" i="0" dirty="0"/>
          </a:p>
        </p:txBody>
      </p:sp>
      <p:sp>
        <p:nvSpPr>
          <p:cNvPr id="4" name="Slide Number Placeholder 3"/>
          <p:cNvSpPr>
            <a:spLocks noGrp="1"/>
          </p:cNvSpPr>
          <p:nvPr>
            <p:ph type="sldNum" sz="quarter" idx="5"/>
          </p:nvPr>
        </p:nvSpPr>
        <p:spPr/>
        <p:txBody>
          <a:bodyPr/>
          <a:lstStyle/>
          <a:p>
            <a:fld id="{C1DAD870-7421-468C-95FE-247A043BB7C5}" type="slidenum">
              <a:rPr lang="en-US" smtClean="0"/>
              <a:pPr/>
              <a:t>9</a:t>
            </a:fld>
            <a:endParaRPr lang="en-US"/>
          </a:p>
        </p:txBody>
      </p:sp>
    </p:spTree>
    <p:extLst>
      <p:ext uri="{BB962C8B-B14F-4D97-AF65-F5344CB8AC3E}">
        <p14:creationId xmlns:p14="http://schemas.microsoft.com/office/powerpoint/2010/main" val="107719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highlight>
                  <a:srgbClr val="FEFEFE"/>
                </a:highlight>
                <a:latin typeface="Helvetica Neue" panose="02000503000000020004" pitchFamily="2" charset="0"/>
              </a:rPr>
              <a:t>Film showing how AXIS Optimizer streamlines managing events for Axis devices in Milestone XProtect. This single control panel gives admin roles an overview of all available and subscribed device events. Users can quickly search all events for all connected devices, setup events for multiple devices in batch, easily remove or add devices from an event as well as see current state and last triggered date and time per device and event.</a:t>
            </a:r>
          </a:p>
          <a:p>
            <a:pPr algn="l"/>
            <a:br>
              <a:rPr lang="en-US" b="0" i="0" dirty="0">
                <a:solidFill>
                  <a:srgbClr val="333333"/>
                </a:solidFill>
                <a:effectLst/>
                <a:highlight>
                  <a:srgbClr val="FEFEFE"/>
                </a:highlight>
                <a:latin typeface="Helvetica Neue" panose="02000503000000020004" pitchFamily="2" charset="0"/>
              </a:rPr>
            </a:br>
            <a:endParaRPr lang="en-US" b="0" i="0" dirty="0">
              <a:solidFill>
                <a:srgbClr val="333333"/>
              </a:solidFill>
              <a:effectLst/>
              <a:highlight>
                <a:srgbClr val="FEFEFE"/>
              </a:highlight>
              <a:latin typeface="Helvetica Neue" panose="02000503000000020004" pitchFamily="2" charset="0"/>
            </a:endParaRPr>
          </a:p>
          <a:p>
            <a:r>
              <a:rPr lang="en-US" dirty="0"/>
              <a:t>SCRIPT</a:t>
            </a:r>
          </a:p>
          <a:p>
            <a:pPr marL="0" marR="0">
              <a:spcBef>
                <a:spcPts val="0"/>
              </a:spcBef>
              <a:spcAft>
                <a:spcPts val="0"/>
              </a:spcAft>
            </a:pPr>
            <a:br>
              <a:rPr lang="en-US" sz="1800" kern="100" dirty="0">
                <a:effectLst/>
                <a:latin typeface="Arial" panose="020B0604020202020204" pitchFamily="34" charset="0"/>
                <a:ea typeface="Aptos" panose="020B0004020202020204" pitchFamily="34" charset="0"/>
                <a:cs typeface="Times New Roman" panose="02020603050405020304" pitchFamily="18" charset="0"/>
              </a:rPr>
            </a:br>
            <a:r>
              <a:rPr lang="en-US" sz="1800" kern="100" dirty="0">
                <a:effectLst/>
                <a:latin typeface="Arial" panose="020B0604020202020204" pitchFamily="34" charset="0"/>
                <a:ea typeface="Aptos" panose="020B0004020202020204" pitchFamily="34" charset="0"/>
                <a:cs typeface="Times New Roman" panose="02020603050405020304" pitchFamily="18" charset="0"/>
              </a:rPr>
              <a:t>Axis devices act as sensors to detect different types of events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Like when this camera detects an object has stayed in an area too long, that is the event that triggers an automated alarm or action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So events trigger actions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Which makes them important to be able to control.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Managing events for Axis devices in XProtect is time-consuming and error prone work.</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Users need to find each device to see the associated events. Adding an event means scrolling through long and confusing lists.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This needs to be repeated for each device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Axis Optimizer gives an overview of all available and subscribed device events in a single control panel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Admin roles: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Quickly search all events for all connected devices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Setup events for multiple devices in batch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Easily remove or add devices from an event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See current state and last triggered date and time per device and event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Axis Optimizer events control panel streamlines setting up, testing &amp; troubleshooting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and saves considerable time and effort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1DAD870-7421-468C-95FE-247A043BB7C5}" type="slidenum">
              <a:rPr lang="en-US" smtClean="0"/>
              <a:pPr/>
              <a:t>10</a:t>
            </a:fld>
            <a:endParaRPr lang="en-US"/>
          </a:p>
        </p:txBody>
      </p:sp>
    </p:spTree>
    <p:extLst>
      <p:ext uri="{BB962C8B-B14F-4D97-AF65-F5344CB8AC3E}">
        <p14:creationId xmlns:p14="http://schemas.microsoft.com/office/powerpoint/2010/main" val="13389171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hyperlink" Target="http://www.youtube.com/axiscommunications" TargetMode="External"/><Relationship Id="rId7" Type="http://schemas.openxmlformats.org/officeDocument/2006/relationships/image" Target="../media/image7.png"/><Relationship Id="rId12"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hyperlink" Target="http://www.linkedin.com/company/axis-communications" TargetMode="External"/><Relationship Id="rId11" Type="http://schemas.openxmlformats.org/officeDocument/2006/relationships/image" Target="../media/image8.png"/><Relationship Id="rId5" Type="http://schemas.microsoft.com/office/2007/relationships/hdphoto" Target="../media/hdphoto1.wdp"/><Relationship Id="rId10" Type="http://schemas.openxmlformats.org/officeDocument/2006/relationships/hyperlink" Target="http://www.facebook.com/axiscommunications" TargetMode="External"/><Relationship Id="rId4" Type="http://schemas.openxmlformats.org/officeDocument/2006/relationships/image" Target="../media/image6.png"/><Relationship Id="rId9" Type="http://schemas.openxmlformats.org/officeDocument/2006/relationships/hyperlink" Target="https://twitter.com/axisipvideo"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460375" y="4700588"/>
            <a:ext cx="976313" cy="230187"/>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b="1" noProof="0">
                <a:solidFill>
                  <a:srgbClr val="000000"/>
                </a:solidFill>
                <a:latin typeface="Arial"/>
                <a:cs typeface="Arial"/>
              </a:rPr>
              <a:t>www.axis.com</a:t>
            </a:r>
          </a:p>
        </p:txBody>
      </p:sp>
      <p:pic>
        <p:nvPicPr>
          <p:cNvPr id="5" name="Picture 16" descr="AXIS_LOGO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2375" y="149225"/>
            <a:ext cx="8826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rapezoid 6"/>
          <p:cNvSpPr/>
          <p:nvPr userDrawn="1"/>
        </p:nvSpPr>
        <p:spPr bwMode="auto">
          <a:xfrm rot="8100000">
            <a:off x="7469189" y="4260851"/>
            <a:ext cx="2235200" cy="638176"/>
          </a:xfrm>
          <a:custGeom>
            <a:avLst/>
            <a:gdLst>
              <a:gd name="connsiteX0" fmla="*/ 0 w 2235200"/>
              <a:gd name="connsiteY0" fmla="*/ 638175 h 638175"/>
              <a:gd name="connsiteX1" fmla="*/ 641398 w 2235200"/>
              <a:gd name="connsiteY1" fmla="*/ 0 h 638175"/>
              <a:gd name="connsiteX2" fmla="*/ 1593802 w 2235200"/>
              <a:gd name="connsiteY2" fmla="*/ 0 h 638175"/>
              <a:gd name="connsiteX3" fmla="*/ 2235200 w 2235200"/>
              <a:gd name="connsiteY3" fmla="*/ 638175 h 638175"/>
              <a:gd name="connsiteX4" fmla="*/ 0 w 2235200"/>
              <a:gd name="connsiteY4" fmla="*/ 638175 h 638175"/>
              <a:gd name="connsiteX0" fmla="*/ 0 w 2235200"/>
              <a:gd name="connsiteY0" fmla="*/ 638175 h 638175"/>
              <a:gd name="connsiteX1" fmla="*/ 641398 w 2235200"/>
              <a:gd name="connsiteY1" fmla="*/ 0 h 638175"/>
              <a:gd name="connsiteX2" fmla="*/ 1593802 w 2235200"/>
              <a:gd name="connsiteY2" fmla="*/ 0 h 638175"/>
              <a:gd name="connsiteX3" fmla="*/ 2235200 w 2235200"/>
              <a:gd name="connsiteY3" fmla="*/ 638175 h 638175"/>
              <a:gd name="connsiteX4" fmla="*/ 0 w 2235200"/>
              <a:gd name="connsiteY4" fmla="*/ 638175 h 638175"/>
              <a:gd name="connsiteX0" fmla="*/ 0 w 2235200"/>
              <a:gd name="connsiteY0" fmla="*/ 650076 h 650076"/>
              <a:gd name="connsiteX1" fmla="*/ 641398 w 2235200"/>
              <a:gd name="connsiteY1" fmla="*/ 11901 h 650076"/>
              <a:gd name="connsiteX2" fmla="*/ 1605702 w 2235200"/>
              <a:gd name="connsiteY2" fmla="*/ 0 h 650076"/>
              <a:gd name="connsiteX3" fmla="*/ 2235200 w 2235200"/>
              <a:gd name="connsiteY3" fmla="*/ 650076 h 650076"/>
              <a:gd name="connsiteX4" fmla="*/ 0 w 2235200"/>
              <a:gd name="connsiteY4" fmla="*/ 650076 h 650076"/>
              <a:gd name="connsiteX0" fmla="*/ 0 w 2235200"/>
              <a:gd name="connsiteY0" fmla="*/ 638176 h 638176"/>
              <a:gd name="connsiteX1" fmla="*/ 641398 w 2235200"/>
              <a:gd name="connsiteY1" fmla="*/ 1 h 638176"/>
              <a:gd name="connsiteX2" fmla="*/ 1593802 w 2235200"/>
              <a:gd name="connsiteY2" fmla="*/ 0 h 638176"/>
              <a:gd name="connsiteX3" fmla="*/ 2235200 w 2235200"/>
              <a:gd name="connsiteY3" fmla="*/ 638176 h 638176"/>
              <a:gd name="connsiteX4" fmla="*/ 0 w 2235200"/>
              <a:gd name="connsiteY4" fmla="*/ 638176 h 638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200" h="638176">
                <a:moveTo>
                  <a:pt x="0" y="638176"/>
                </a:moveTo>
                <a:lnTo>
                  <a:pt x="641398" y="1"/>
                </a:lnTo>
                <a:lnTo>
                  <a:pt x="1593802" y="0"/>
                </a:lnTo>
                <a:lnTo>
                  <a:pt x="2235200" y="638176"/>
                </a:lnTo>
                <a:lnTo>
                  <a:pt x="0" y="638176"/>
                </a:lnTo>
                <a:close/>
              </a:path>
            </a:pathLst>
          </a:custGeom>
          <a:solidFill>
            <a:srgbClr val="FFCC33"/>
          </a:solidFill>
          <a:ln w="9525" cap="flat" cmpd="sng" algn="ctr">
            <a:noFill/>
            <a:prstDash val="solid"/>
            <a:round/>
            <a:headEnd type="none" w="med" len="med"/>
            <a:tailEnd type="none" w="med" len="med"/>
          </a:ln>
          <a:effectLst/>
        </p:spPr>
        <p:txBody>
          <a:bodyPr/>
          <a:lstStyle/>
          <a:p>
            <a:pPr algn="ctr"/>
            <a:endParaRPr lang="en-US"/>
          </a:p>
        </p:txBody>
      </p:sp>
      <p:sp>
        <p:nvSpPr>
          <p:cNvPr id="8" name="Trapezoid 7"/>
          <p:cNvSpPr/>
          <p:nvPr userDrawn="1"/>
        </p:nvSpPr>
        <p:spPr bwMode="auto">
          <a:xfrm rot="8100000">
            <a:off x="6333940" y="3788782"/>
            <a:ext cx="3571875" cy="642142"/>
          </a:xfrm>
          <a:custGeom>
            <a:avLst/>
            <a:gdLst>
              <a:gd name="connsiteX0" fmla="*/ 0 w 3571875"/>
              <a:gd name="connsiteY0" fmla="*/ 638175 h 638175"/>
              <a:gd name="connsiteX1" fmla="*/ 641398 w 3571875"/>
              <a:gd name="connsiteY1" fmla="*/ 0 h 638175"/>
              <a:gd name="connsiteX2" fmla="*/ 2930477 w 3571875"/>
              <a:gd name="connsiteY2" fmla="*/ 0 h 638175"/>
              <a:gd name="connsiteX3" fmla="*/ 3571875 w 3571875"/>
              <a:gd name="connsiteY3" fmla="*/ 638175 h 638175"/>
              <a:gd name="connsiteX4" fmla="*/ 0 w 3571875"/>
              <a:gd name="connsiteY4" fmla="*/ 638175 h 638175"/>
              <a:gd name="connsiteX0" fmla="*/ 0 w 3571875"/>
              <a:gd name="connsiteY0" fmla="*/ 646109 h 646109"/>
              <a:gd name="connsiteX1" fmla="*/ 641398 w 3571875"/>
              <a:gd name="connsiteY1" fmla="*/ 7934 h 646109"/>
              <a:gd name="connsiteX2" fmla="*/ 2938411 w 3571875"/>
              <a:gd name="connsiteY2" fmla="*/ 0 h 646109"/>
              <a:gd name="connsiteX3" fmla="*/ 3571875 w 3571875"/>
              <a:gd name="connsiteY3" fmla="*/ 646109 h 646109"/>
              <a:gd name="connsiteX4" fmla="*/ 0 w 3571875"/>
              <a:gd name="connsiteY4" fmla="*/ 646109 h 646109"/>
              <a:gd name="connsiteX0" fmla="*/ 0 w 3571875"/>
              <a:gd name="connsiteY0" fmla="*/ 642142 h 642142"/>
              <a:gd name="connsiteX1" fmla="*/ 641398 w 3571875"/>
              <a:gd name="connsiteY1" fmla="*/ 3967 h 642142"/>
              <a:gd name="connsiteX2" fmla="*/ 2934444 w 3571875"/>
              <a:gd name="connsiteY2" fmla="*/ 0 h 642142"/>
              <a:gd name="connsiteX3" fmla="*/ 3571875 w 3571875"/>
              <a:gd name="connsiteY3" fmla="*/ 642142 h 642142"/>
              <a:gd name="connsiteX4" fmla="*/ 0 w 3571875"/>
              <a:gd name="connsiteY4" fmla="*/ 642142 h 642142"/>
              <a:gd name="connsiteX0" fmla="*/ 0 w 3571875"/>
              <a:gd name="connsiteY0" fmla="*/ 642142 h 642142"/>
              <a:gd name="connsiteX1" fmla="*/ 641398 w 3571875"/>
              <a:gd name="connsiteY1" fmla="*/ 3967 h 642142"/>
              <a:gd name="connsiteX2" fmla="*/ 2934444 w 3571875"/>
              <a:gd name="connsiteY2" fmla="*/ 0 h 642142"/>
              <a:gd name="connsiteX3" fmla="*/ 3571875 w 3571875"/>
              <a:gd name="connsiteY3" fmla="*/ 642142 h 642142"/>
              <a:gd name="connsiteX4" fmla="*/ 0 w 3571875"/>
              <a:gd name="connsiteY4" fmla="*/ 642142 h 642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875" h="642142">
                <a:moveTo>
                  <a:pt x="0" y="642142"/>
                </a:moveTo>
                <a:lnTo>
                  <a:pt x="641398" y="3967"/>
                </a:lnTo>
                <a:lnTo>
                  <a:pt x="2934444" y="0"/>
                </a:lnTo>
                <a:lnTo>
                  <a:pt x="3571875" y="642142"/>
                </a:lnTo>
                <a:lnTo>
                  <a:pt x="0" y="642142"/>
                </a:lnTo>
                <a:close/>
              </a:path>
            </a:pathLst>
          </a:custGeom>
          <a:solidFill>
            <a:srgbClr val="D8CFC6"/>
          </a:solidFill>
          <a:ln w="9525" cap="flat" cmpd="sng" algn="ctr">
            <a:noFill/>
            <a:prstDash val="solid"/>
            <a:round/>
            <a:headEnd type="none" w="med" len="med"/>
            <a:tailEnd type="none" w="med" len="med"/>
          </a:ln>
          <a:effectLst/>
        </p:spPr>
        <p:txBody>
          <a:bodyPr/>
          <a:lstStyle/>
          <a:p>
            <a:pPr algn="ctr"/>
            <a:endParaRPr lang="en-US"/>
          </a:p>
        </p:txBody>
      </p:sp>
      <p:sp>
        <p:nvSpPr>
          <p:cNvPr id="557061" name="Rectangle 5"/>
          <p:cNvSpPr>
            <a:spLocks noGrp="1" noChangeArrowheads="1"/>
          </p:cNvSpPr>
          <p:nvPr>
            <p:ph type="ctrTitle"/>
          </p:nvPr>
        </p:nvSpPr>
        <p:spPr>
          <a:xfrm>
            <a:off x="461413" y="1201587"/>
            <a:ext cx="7082007" cy="3114198"/>
          </a:xfrm>
          <a:prstGeom prst="rect">
            <a:avLst/>
          </a:prstGeom>
        </p:spPr>
        <p:txBody>
          <a:bodyPr/>
          <a:lstStyle>
            <a:lvl1pPr algn="l">
              <a:lnSpc>
                <a:spcPts val="5780"/>
              </a:lnSpc>
              <a:spcBef>
                <a:spcPct val="30000"/>
              </a:spcBef>
              <a:spcAft>
                <a:spcPct val="30000"/>
              </a:spcAft>
              <a:defRPr sz="5400" spc="0">
                <a:solidFill>
                  <a:srgbClr val="FFCC33"/>
                </a:solidFill>
                <a:latin typeface="Arial"/>
                <a:cs typeface="Arial"/>
              </a:defRPr>
            </a:lvl1pPr>
          </a:lstStyle>
          <a:p>
            <a:r>
              <a:rPr lang="en-US"/>
              <a:t>Click to edit Master title style</a:t>
            </a:r>
            <a:endParaRPr lang="sv-SE"/>
          </a:p>
        </p:txBody>
      </p:sp>
      <p:sp>
        <p:nvSpPr>
          <p:cNvPr id="557062" name="Rectangle 6"/>
          <p:cNvSpPr>
            <a:spLocks noGrp="1" noChangeArrowheads="1"/>
          </p:cNvSpPr>
          <p:nvPr>
            <p:ph type="subTitle" idx="1"/>
          </p:nvPr>
        </p:nvSpPr>
        <p:spPr>
          <a:xfrm>
            <a:off x="461413" y="3602266"/>
            <a:ext cx="6400800" cy="342900"/>
          </a:xfrm>
        </p:spPr>
        <p:txBody>
          <a:bodyPr/>
          <a:lstStyle>
            <a:lvl1pPr marL="0" indent="0" algn="l">
              <a:spcBef>
                <a:spcPct val="30000"/>
              </a:spcBef>
              <a:spcAft>
                <a:spcPct val="30000"/>
              </a:spcAft>
              <a:buFontTx/>
              <a:buNone/>
              <a:defRPr sz="1600" b="1">
                <a:solidFill>
                  <a:srgbClr val="7B6E60"/>
                </a:solidFill>
                <a:latin typeface="Arial"/>
                <a:cs typeface="Arial"/>
              </a:defRPr>
            </a:lvl1pPr>
          </a:lstStyle>
          <a:p>
            <a:r>
              <a:rPr lang="en-US"/>
              <a:t>Click to edit Master subtitle style</a:t>
            </a:r>
            <a:endParaRPr lang="sv-SE"/>
          </a:p>
        </p:txBody>
      </p:sp>
      <p:sp>
        <p:nvSpPr>
          <p:cNvPr id="15" name="Date Placeholder 2"/>
          <p:cNvSpPr>
            <a:spLocks noGrp="1"/>
          </p:cNvSpPr>
          <p:nvPr>
            <p:ph type="dt" sz="quarter" idx="2"/>
          </p:nvPr>
        </p:nvSpPr>
        <p:spPr bwMode="auto">
          <a:xfrm>
            <a:off x="460375" y="853281"/>
            <a:ext cx="21336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b="1">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3221A50-190E-495B-951B-1C42C44EF0DB}" type="datetime4">
              <a:rPr lang="en-GB" smtClean="0">
                <a:solidFill>
                  <a:srgbClr val="000000"/>
                </a:solidFill>
              </a:rPr>
              <a:pPr eaLnBrk="1" hangingPunct="1"/>
              <a:t>15 January 2026</a:t>
            </a:fld>
            <a:endParaRPr lang="en-US" sz="800">
              <a:solidFill>
                <a:srgbClr val="000000"/>
              </a:solidFill>
            </a:endParaRPr>
          </a:p>
        </p:txBody>
      </p:sp>
    </p:spTree>
    <p:extLst>
      <p:ext uri="{BB962C8B-B14F-4D97-AF65-F5344CB8AC3E}">
        <p14:creationId xmlns:p14="http://schemas.microsoft.com/office/powerpoint/2010/main" val="302490315"/>
      </p:ext>
    </p:extLst>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9"/>
          <p:cNvSpPr>
            <a:spLocks noChangeArrowheads="1"/>
          </p:cNvSpPr>
          <p:nvPr/>
        </p:nvSpPr>
        <p:spPr bwMode="auto">
          <a:xfrm>
            <a:off x="400050" y="638175"/>
            <a:ext cx="8456613" cy="254000"/>
          </a:xfrm>
          <a:prstGeom prst="rect">
            <a:avLst/>
          </a:prstGeom>
          <a:solidFill>
            <a:schemeClr val="bg1"/>
          </a:solidFill>
          <a:ln w="9525">
            <a:noFill/>
            <a:round/>
            <a:headEnd/>
            <a:tailEnd/>
          </a:ln>
        </p:spPr>
        <p:txBody>
          <a:bodyPr/>
          <a:lstStyle/>
          <a:p>
            <a:pPr algn="ctr"/>
            <a:endParaRPr lang="en-US"/>
          </a:p>
        </p:txBody>
      </p:sp>
      <p:sp>
        <p:nvSpPr>
          <p:cNvPr id="9" name="Rectangle 8">
            <a:extLst>
              <a:ext uri="{FF2B5EF4-FFF2-40B4-BE49-F238E27FC236}">
                <a16:creationId xmlns:a16="http://schemas.microsoft.com/office/drawing/2014/main" id="{1FE02A98-3F19-8242-B9A6-4E6D9F384DD4}"/>
              </a:ext>
            </a:extLst>
          </p:cNvPr>
          <p:cNvSpPr/>
          <p:nvPr userDrawn="1"/>
        </p:nvSpPr>
        <p:spPr>
          <a:xfrm>
            <a:off x="0" y="0"/>
            <a:ext cx="9144000" cy="4668982"/>
          </a:xfrm>
          <a:prstGeom prst="rect">
            <a:avLst/>
          </a:prstGeom>
          <a:solidFill>
            <a:srgbClr val="DD3B41"/>
          </a:soli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sz="1400" noProof="0"/>
          </a:p>
        </p:txBody>
      </p:sp>
      <p:sp>
        <p:nvSpPr>
          <p:cNvPr id="7" name="Trapezoid 6"/>
          <p:cNvSpPr/>
          <p:nvPr/>
        </p:nvSpPr>
        <p:spPr bwMode="auto">
          <a:xfrm rot="18900000">
            <a:off x="-415925" y="212725"/>
            <a:ext cx="1724024" cy="466725"/>
          </a:xfrm>
          <a:prstGeom prst="trapezoid">
            <a:avLst>
              <a:gd name="adj" fmla="val 100505"/>
            </a:avLst>
          </a:prstGeom>
          <a:solidFill>
            <a:srgbClr val="D8CFC6"/>
          </a:solidFill>
          <a:ln w="9525" cap="flat" cmpd="sng" algn="ctr">
            <a:noFill/>
            <a:prstDash val="solid"/>
            <a:round/>
            <a:headEnd type="none" w="med" len="med"/>
            <a:tailEnd type="none" w="med" len="med"/>
          </a:ln>
          <a:effectLst/>
        </p:spPr>
        <p:txBody>
          <a:bodyPr/>
          <a:lstStyle/>
          <a:p>
            <a:pPr algn="ctr"/>
            <a:endParaRPr lang="en-US"/>
          </a:p>
        </p:txBody>
      </p:sp>
      <p:sp>
        <p:nvSpPr>
          <p:cNvPr id="8" name="Trapezoid 7"/>
          <p:cNvSpPr/>
          <p:nvPr userDrawn="1"/>
        </p:nvSpPr>
        <p:spPr bwMode="auto">
          <a:xfrm rot="18900000">
            <a:off x="-558800" y="560388"/>
            <a:ext cx="2706688" cy="466725"/>
          </a:xfrm>
          <a:prstGeom prst="trapezoid">
            <a:avLst>
              <a:gd name="adj" fmla="val 100505"/>
            </a:avLst>
          </a:prstGeom>
          <a:solidFill>
            <a:srgbClr val="FFC000"/>
          </a:solidFill>
          <a:ln w="9525" cap="flat" cmpd="sng" algn="ctr">
            <a:noFill/>
            <a:prstDash val="solid"/>
            <a:round/>
            <a:headEnd type="none" w="med" len="med"/>
            <a:tailEnd type="none" w="med" len="med"/>
          </a:ln>
          <a:effectLst/>
        </p:spPr>
        <p:txBody>
          <a:bodyPr/>
          <a:lstStyle/>
          <a:p>
            <a:pPr algn="ctr"/>
            <a:endParaRPr lang="en-US"/>
          </a:p>
        </p:txBody>
      </p:sp>
    </p:spTree>
    <p:extLst>
      <p:ext uri="{BB962C8B-B14F-4D97-AF65-F5344CB8AC3E}">
        <p14:creationId xmlns:p14="http://schemas.microsoft.com/office/powerpoint/2010/main" val="1095775911"/>
      </p:ext>
    </p:extLst>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_Blank">
    <p:spTree>
      <p:nvGrpSpPr>
        <p:cNvPr id="1" name=""/>
        <p:cNvGrpSpPr/>
        <p:nvPr/>
      </p:nvGrpSpPr>
      <p:grpSpPr>
        <a:xfrm>
          <a:off x="0" y="0"/>
          <a:ext cx="0" cy="0"/>
          <a:chOff x="0" y="0"/>
          <a:chExt cx="0" cy="0"/>
        </a:xfrm>
      </p:grpSpPr>
      <p:sp>
        <p:nvSpPr>
          <p:cNvPr id="2" name="Rectangle 9"/>
          <p:cNvSpPr>
            <a:spLocks noChangeArrowheads="1"/>
          </p:cNvSpPr>
          <p:nvPr/>
        </p:nvSpPr>
        <p:spPr bwMode="auto">
          <a:xfrm>
            <a:off x="400050" y="638175"/>
            <a:ext cx="8456613" cy="254000"/>
          </a:xfrm>
          <a:prstGeom prst="rect">
            <a:avLst/>
          </a:prstGeom>
          <a:solidFill>
            <a:schemeClr val="bg1"/>
          </a:solidFill>
          <a:ln w="9525">
            <a:noFill/>
            <a:round/>
            <a:headEnd/>
            <a:tailEnd/>
          </a:ln>
        </p:spPr>
        <p:txBody>
          <a:bodyPr/>
          <a:lstStyle/>
          <a:p>
            <a:pPr algn="ctr"/>
            <a:endParaRPr lang="en-US"/>
          </a:p>
        </p:txBody>
      </p:sp>
      <p:sp>
        <p:nvSpPr>
          <p:cNvPr id="9" name="Rectangle 8">
            <a:extLst>
              <a:ext uri="{FF2B5EF4-FFF2-40B4-BE49-F238E27FC236}">
                <a16:creationId xmlns:a16="http://schemas.microsoft.com/office/drawing/2014/main" id="{1FE02A98-3F19-8242-B9A6-4E6D9F384DD4}"/>
              </a:ext>
            </a:extLst>
          </p:cNvPr>
          <p:cNvSpPr/>
          <p:nvPr userDrawn="1"/>
        </p:nvSpPr>
        <p:spPr>
          <a:xfrm>
            <a:off x="0" y="0"/>
            <a:ext cx="9144000" cy="4668982"/>
          </a:xfrm>
          <a:prstGeom prst="rect">
            <a:avLst/>
          </a:prstGeom>
          <a:solidFill>
            <a:srgbClr val="72CDF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sz="1400" noProof="0"/>
          </a:p>
        </p:txBody>
      </p:sp>
      <p:sp>
        <p:nvSpPr>
          <p:cNvPr id="7" name="Trapezoid 6"/>
          <p:cNvSpPr/>
          <p:nvPr/>
        </p:nvSpPr>
        <p:spPr bwMode="auto">
          <a:xfrm rot="18900000">
            <a:off x="-415925" y="212725"/>
            <a:ext cx="1724024" cy="466725"/>
          </a:xfrm>
          <a:prstGeom prst="trapezoid">
            <a:avLst>
              <a:gd name="adj" fmla="val 100505"/>
            </a:avLst>
          </a:prstGeom>
          <a:solidFill>
            <a:srgbClr val="D8CFC6"/>
          </a:solidFill>
          <a:ln w="9525" cap="flat" cmpd="sng" algn="ctr">
            <a:noFill/>
            <a:prstDash val="solid"/>
            <a:round/>
            <a:headEnd type="none" w="med" len="med"/>
            <a:tailEnd type="none" w="med" len="med"/>
          </a:ln>
          <a:effectLst/>
        </p:spPr>
        <p:txBody>
          <a:bodyPr/>
          <a:lstStyle/>
          <a:p>
            <a:pPr algn="ctr"/>
            <a:endParaRPr lang="en-US"/>
          </a:p>
        </p:txBody>
      </p:sp>
      <p:sp>
        <p:nvSpPr>
          <p:cNvPr id="8" name="Trapezoid 7"/>
          <p:cNvSpPr/>
          <p:nvPr userDrawn="1"/>
        </p:nvSpPr>
        <p:spPr bwMode="auto">
          <a:xfrm rot="18900000">
            <a:off x="-558800" y="560388"/>
            <a:ext cx="2706688" cy="466725"/>
          </a:xfrm>
          <a:prstGeom prst="trapezoid">
            <a:avLst>
              <a:gd name="adj" fmla="val 100505"/>
            </a:avLst>
          </a:prstGeom>
          <a:solidFill>
            <a:srgbClr val="FFC000"/>
          </a:solidFill>
          <a:ln w="9525" cap="flat" cmpd="sng" algn="ctr">
            <a:noFill/>
            <a:prstDash val="solid"/>
            <a:round/>
            <a:headEnd type="none" w="med" len="med"/>
            <a:tailEnd type="none" w="med" len="med"/>
          </a:ln>
          <a:effectLst/>
        </p:spPr>
        <p:txBody>
          <a:bodyPr/>
          <a:lstStyle/>
          <a:p>
            <a:pPr algn="ctr"/>
            <a:endParaRPr lang="en-US"/>
          </a:p>
        </p:txBody>
      </p:sp>
    </p:spTree>
    <p:extLst>
      <p:ext uri="{BB962C8B-B14F-4D97-AF65-F5344CB8AC3E}">
        <p14:creationId xmlns:p14="http://schemas.microsoft.com/office/powerpoint/2010/main" val="3152448783"/>
      </p:ext>
    </p:extLst>
  </p:cSld>
  <p:clrMapOvr>
    <a:masterClrMapping/>
  </p:clrMapOvr>
  <p:transition spd="med">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sp>
        <p:nvSpPr>
          <p:cNvPr id="2" name="Rectangle 9"/>
          <p:cNvSpPr>
            <a:spLocks noChangeArrowheads="1"/>
          </p:cNvSpPr>
          <p:nvPr/>
        </p:nvSpPr>
        <p:spPr bwMode="auto">
          <a:xfrm>
            <a:off x="400050" y="638175"/>
            <a:ext cx="8456613" cy="254000"/>
          </a:xfrm>
          <a:prstGeom prst="rect">
            <a:avLst/>
          </a:prstGeom>
          <a:solidFill>
            <a:schemeClr val="bg1"/>
          </a:solidFill>
          <a:ln w="9525">
            <a:noFill/>
            <a:round/>
            <a:headEnd/>
            <a:tailEnd/>
          </a:ln>
        </p:spPr>
        <p:txBody>
          <a:bodyPr/>
          <a:lstStyle/>
          <a:p>
            <a:pPr algn="ctr"/>
            <a:endParaRPr lang="en-US"/>
          </a:p>
        </p:txBody>
      </p:sp>
    </p:spTree>
    <p:extLst>
      <p:ext uri="{BB962C8B-B14F-4D97-AF65-F5344CB8AC3E}">
        <p14:creationId xmlns:p14="http://schemas.microsoft.com/office/powerpoint/2010/main" val="4135672949"/>
      </p:ext>
    </p:extLst>
  </p:cSld>
  <p:clrMapOvr>
    <a:masterClrMapping/>
  </p:clrMapOvr>
  <p:transition spd="med">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5_Blank">
    <p:spTree>
      <p:nvGrpSpPr>
        <p:cNvPr id="1" name=""/>
        <p:cNvGrpSpPr/>
        <p:nvPr/>
      </p:nvGrpSpPr>
      <p:grpSpPr>
        <a:xfrm>
          <a:off x="0" y="0"/>
          <a:ext cx="0" cy="0"/>
          <a:chOff x="0" y="0"/>
          <a:chExt cx="0" cy="0"/>
        </a:xfrm>
      </p:grpSpPr>
      <p:sp>
        <p:nvSpPr>
          <p:cNvPr id="2" name="Rectangle 9"/>
          <p:cNvSpPr>
            <a:spLocks noChangeArrowheads="1"/>
          </p:cNvSpPr>
          <p:nvPr/>
        </p:nvSpPr>
        <p:spPr bwMode="auto">
          <a:xfrm>
            <a:off x="400050" y="638175"/>
            <a:ext cx="8456613" cy="254000"/>
          </a:xfrm>
          <a:prstGeom prst="rect">
            <a:avLst/>
          </a:prstGeom>
          <a:solidFill>
            <a:schemeClr val="bg1"/>
          </a:solidFill>
          <a:ln w="9525">
            <a:noFill/>
            <a:round/>
            <a:headEnd/>
            <a:tailEnd/>
          </a:ln>
        </p:spPr>
        <p:txBody>
          <a:bodyPr/>
          <a:lstStyle/>
          <a:p>
            <a:pPr algn="ctr"/>
            <a:endParaRPr lang="en-US"/>
          </a:p>
        </p:txBody>
      </p:sp>
      <p:sp>
        <p:nvSpPr>
          <p:cNvPr id="9" name="Rectangle 8">
            <a:extLst>
              <a:ext uri="{FF2B5EF4-FFF2-40B4-BE49-F238E27FC236}">
                <a16:creationId xmlns:a16="http://schemas.microsoft.com/office/drawing/2014/main" id="{1FE02A98-3F19-8242-B9A6-4E6D9F384DD4}"/>
              </a:ext>
            </a:extLst>
          </p:cNvPr>
          <p:cNvSpPr/>
          <p:nvPr userDrawn="1"/>
        </p:nvSpPr>
        <p:spPr>
          <a:xfrm>
            <a:off x="0" y="0"/>
            <a:ext cx="9144000" cy="465908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sz="1400" noProof="0"/>
          </a:p>
        </p:txBody>
      </p:sp>
      <p:sp>
        <p:nvSpPr>
          <p:cNvPr id="7" name="Trapezoid 6"/>
          <p:cNvSpPr/>
          <p:nvPr/>
        </p:nvSpPr>
        <p:spPr bwMode="auto">
          <a:xfrm rot="18900000">
            <a:off x="-415925" y="212725"/>
            <a:ext cx="1724024" cy="466725"/>
          </a:xfrm>
          <a:prstGeom prst="trapezoid">
            <a:avLst>
              <a:gd name="adj" fmla="val 100505"/>
            </a:avLst>
          </a:prstGeom>
          <a:solidFill>
            <a:srgbClr val="D8CFC6"/>
          </a:solidFill>
          <a:ln w="9525" cap="flat" cmpd="sng" algn="ctr">
            <a:noFill/>
            <a:prstDash val="solid"/>
            <a:round/>
            <a:headEnd type="none" w="med" len="med"/>
            <a:tailEnd type="none" w="med" len="med"/>
          </a:ln>
          <a:effectLst/>
        </p:spPr>
        <p:txBody>
          <a:bodyPr/>
          <a:lstStyle/>
          <a:p>
            <a:pPr algn="ctr"/>
            <a:endParaRPr lang="en-US"/>
          </a:p>
        </p:txBody>
      </p:sp>
      <p:sp>
        <p:nvSpPr>
          <p:cNvPr id="8" name="Trapezoid 7"/>
          <p:cNvSpPr/>
          <p:nvPr userDrawn="1"/>
        </p:nvSpPr>
        <p:spPr bwMode="auto">
          <a:xfrm rot="18900000">
            <a:off x="-558800" y="560388"/>
            <a:ext cx="2706688" cy="466725"/>
          </a:xfrm>
          <a:prstGeom prst="trapezoid">
            <a:avLst>
              <a:gd name="adj" fmla="val 100505"/>
            </a:avLst>
          </a:prstGeom>
          <a:solidFill>
            <a:srgbClr val="FFC000"/>
          </a:solidFill>
          <a:ln w="9525" cap="flat" cmpd="sng" algn="ctr">
            <a:noFill/>
            <a:prstDash val="solid"/>
            <a:round/>
            <a:headEnd type="none" w="med" len="med"/>
            <a:tailEnd type="none" w="med" len="med"/>
          </a:ln>
          <a:effectLst/>
        </p:spPr>
        <p:txBody>
          <a:bodyPr/>
          <a:lstStyle/>
          <a:p>
            <a:pPr algn="ctr"/>
            <a:endParaRPr lang="en-US"/>
          </a:p>
        </p:txBody>
      </p:sp>
    </p:spTree>
    <p:extLst>
      <p:ext uri="{BB962C8B-B14F-4D97-AF65-F5344CB8AC3E}">
        <p14:creationId xmlns:p14="http://schemas.microsoft.com/office/powerpoint/2010/main" val="3621815382"/>
      </p:ext>
    </p:extLst>
  </p:cSld>
  <p:clrMapOvr>
    <a:masterClrMapping/>
  </p:clrMapOvr>
  <p:transition spd="med">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sp>
        <p:nvSpPr>
          <p:cNvPr id="2" name="Rectangle 9"/>
          <p:cNvSpPr>
            <a:spLocks noChangeArrowheads="1"/>
          </p:cNvSpPr>
          <p:nvPr/>
        </p:nvSpPr>
        <p:spPr bwMode="auto">
          <a:xfrm>
            <a:off x="400050" y="638175"/>
            <a:ext cx="8456613" cy="254000"/>
          </a:xfrm>
          <a:prstGeom prst="rect">
            <a:avLst/>
          </a:prstGeom>
          <a:solidFill>
            <a:schemeClr val="bg1"/>
          </a:solidFill>
          <a:ln w="9525">
            <a:noFill/>
            <a:round/>
            <a:headEnd/>
            <a:tailEnd/>
          </a:ln>
        </p:spPr>
        <p:txBody>
          <a:bodyPr/>
          <a:lstStyle/>
          <a:p>
            <a:pPr algn="ctr"/>
            <a:endParaRPr lang="en-US"/>
          </a:p>
        </p:txBody>
      </p:sp>
      <p:sp>
        <p:nvSpPr>
          <p:cNvPr id="9" name="Rectangle 8">
            <a:extLst>
              <a:ext uri="{FF2B5EF4-FFF2-40B4-BE49-F238E27FC236}">
                <a16:creationId xmlns:a16="http://schemas.microsoft.com/office/drawing/2014/main" id="{1FE02A98-3F19-8242-B9A6-4E6D9F384DD4}"/>
              </a:ext>
            </a:extLst>
          </p:cNvPr>
          <p:cNvSpPr/>
          <p:nvPr userDrawn="1"/>
        </p:nvSpPr>
        <p:spPr>
          <a:xfrm>
            <a:off x="0" y="0"/>
            <a:ext cx="9144000" cy="4668982"/>
          </a:xfrm>
          <a:prstGeom prst="rect">
            <a:avLst/>
          </a:prstGeom>
          <a:solidFill>
            <a:srgbClr val="8DC63F"/>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sz="1400" noProof="0"/>
          </a:p>
        </p:txBody>
      </p:sp>
      <p:sp>
        <p:nvSpPr>
          <p:cNvPr id="7" name="Trapezoid 6"/>
          <p:cNvSpPr/>
          <p:nvPr/>
        </p:nvSpPr>
        <p:spPr bwMode="auto">
          <a:xfrm rot="18900000">
            <a:off x="-415925" y="212725"/>
            <a:ext cx="1724024" cy="466725"/>
          </a:xfrm>
          <a:prstGeom prst="trapezoid">
            <a:avLst>
              <a:gd name="adj" fmla="val 100505"/>
            </a:avLst>
          </a:prstGeom>
          <a:solidFill>
            <a:srgbClr val="D8CFC6"/>
          </a:solidFill>
          <a:ln w="9525" cap="flat" cmpd="sng" algn="ctr">
            <a:noFill/>
            <a:prstDash val="solid"/>
            <a:round/>
            <a:headEnd type="none" w="med" len="med"/>
            <a:tailEnd type="none" w="med" len="med"/>
          </a:ln>
          <a:effectLst/>
        </p:spPr>
        <p:txBody>
          <a:bodyPr/>
          <a:lstStyle/>
          <a:p>
            <a:pPr algn="ctr"/>
            <a:endParaRPr lang="en-US"/>
          </a:p>
        </p:txBody>
      </p:sp>
      <p:sp>
        <p:nvSpPr>
          <p:cNvPr id="8" name="Trapezoid 7"/>
          <p:cNvSpPr/>
          <p:nvPr userDrawn="1"/>
        </p:nvSpPr>
        <p:spPr bwMode="auto">
          <a:xfrm rot="18900000">
            <a:off x="-558800" y="560388"/>
            <a:ext cx="2706688" cy="466725"/>
          </a:xfrm>
          <a:prstGeom prst="trapezoid">
            <a:avLst>
              <a:gd name="adj" fmla="val 100505"/>
            </a:avLst>
          </a:prstGeom>
          <a:solidFill>
            <a:srgbClr val="FFC000"/>
          </a:solidFill>
          <a:ln w="9525" cap="flat" cmpd="sng" algn="ctr">
            <a:noFill/>
            <a:prstDash val="solid"/>
            <a:round/>
            <a:headEnd type="none" w="med" len="med"/>
            <a:tailEnd type="none" w="med" len="med"/>
          </a:ln>
          <a:effectLst/>
        </p:spPr>
        <p:txBody>
          <a:bodyPr/>
          <a:lstStyle/>
          <a:p>
            <a:pPr algn="ctr"/>
            <a:endParaRPr lang="en-US"/>
          </a:p>
        </p:txBody>
      </p:sp>
    </p:spTree>
    <p:extLst>
      <p:ext uri="{BB962C8B-B14F-4D97-AF65-F5344CB8AC3E}">
        <p14:creationId xmlns:p14="http://schemas.microsoft.com/office/powerpoint/2010/main" val="427682003"/>
      </p:ext>
    </p:extLst>
  </p:cSld>
  <p:clrMapOvr>
    <a:masterClrMapping/>
  </p:clrMapOvr>
  <p:transition spd="med">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2" name="Rectangle 9"/>
          <p:cNvSpPr>
            <a:spLocks noChangeArrowheads="1"/>
          </p:cNvSpPr>
          <p:nvPr/>
        </p:nvSpPr>
        <p:spPr bwMode="auto">
          <a:xfrm>
            <a:off x="400050" y="638175"/>
            <a:ext cx="8456613" cy="254000"/>
          </a:xfrm>
          <a:prstGeom prst="rect">
            <a:avLst/>
          </a:prstGeom>
          <a:solidFill>
            <a:schemeClr val="bg1"/>
          </a:solidFill>
          <a:ln w="9525">
            <a:noFill/>
            <a:round/>
            <a:headEnd/>
            <a:tailEnd/>
          </a:ln>
        </p:spPr>
        <p:txBody>
          <a:bodyPr/>
          <a:lstStyle/>
          <a:p>
            <a:pPr algn="ctr"/>
            <a:endParaRPr lang="en-US"/>
          </a:p>
        </p:txBody>
      </p:sp>
      <p:grpSp>
        <p:nvGrpSpPr>
          <p:cNvPr id="5" name="Group 9"/>
          <p:cNvGrpSpPr>
            <a:grpSpLocks/>
          </p:cNvGrpSpPr>
          <p:nvPr userDrawn="1"/>
        </p:nvGrpSpPr>
        <p:grpSpPr bwMode="auto">
          <a:xfrm>
            <a:off x="-558800" y="7938"/>
            <a:ext cx="2706688" cy="1019175"/>
            <a:chOff x="-558285" y="0"/>
            <a:chExt cx="2706362" cy="1018651"/>
          </a:xfrm>
        </p:grpSpPr>
        <p:sp>
          <p:nvSpPr>
            <p:cNvPr id="6" name="Rectangle 10"/>
            <p:cNvSpPr>
              <a:spLocks noChangeArrowheads="1"/>
            </p:cNvSpPr>
            <p:nvPr/>
          </p:nvSpPr>
          <p:spPr bwMode="auto">
            <a:xfrm>
              <a:off x="160867" y="0"/>
              <a:ext cx="1905000" cy="211667"/>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p>
          </p:txBody>
        </p:sp>
        <p:sp>
          <p:nvSpPr>
            <p:cNvPr id="7" name="Trapezoid 6"/>
            <p:cNvSpPr/>
            <p:nvPr/>
          </p:nvSpPr>
          <p:spPr bwMode="auto">
            <a:xfrm rot="18900000">
              <a:off x="-415427" y="204682"/>
              <a:ext cx="1723816" cy="466485"/>
            </a:xfrm>
            <a:prstGeom prst="trapezoid">
              <a:avLst>
                <a:gd name="adj" fmla="val 100505"/>
              </a:avLst>
            </a:prstGeom>
            <a:solidFill>
              <a:srgbClr val="D8CFC6"/>
            </a:solidFill>
            <a:ln w="9525" cap="flat" cmpd="sng" algn="ctr">
              <a:noFill/>
              <a:prstDash val="solid"/>
              <a:round/>
              <a:headEnd type="none" w="med" len="med"/>
              <a:tailEnd type="none" w="med" len="med"/>
            </a:ln>
            <a:effectLst/>
          </p:spPr>
          <p:txBody>
            <a:bodyPr/>
            <a:lstStyle/>
            <a:p>
              <a:pPr algn="ctr"/>
              <a:endParaRPr lang="en-US"/>
            </a:p>
          </p:txBody>
        </p:sp>
        <p:sp>
          <p:nvSpPr>
            <p:cNvPr id="8" name="Trapezoid 7"/>
            <p:cNvSpPr/>
            <p:nvPr userDrawn="1"/>
          </p:nvSpPr>
          <p:spPr bwMode="auto">
            <a:xfrm rot="18900000">
              <a:off x="-558285" y="552166"/>
              <a:ext cx="2706362" cy="466485"/>
            </a:xfrm>
            <a:prstGeom prst="trapezoid">
              <a:avLst>
                <a:gd name="adj" fmla="val 100505"/>
              </a:avLst>
            </a:prstGeom>
            <a:solidFill>
              <a:srgbClr val="FFC000"/>
            </a:solidFill>
            <a:ln w="9525" cap="flat" cmpd="sng" algn="ctr">
              <a:noFill/>
              <a:prstDash val="solid"/>
              <a:round/>
              <a:headEnd type="none" w="med" len="med"/>
              <a:tailEnd type="none" w="med" len="med"/>
            </a:ln>
            <a:effectLst/>
          </p:spPr>
          <p:txBody>
            <a:bodyPr/>
            <a:lstStyle/>
            <a:p>
              <a:pPr algn="ctr"/>
              <a:endParaRPr lang="en-US"/>
            </a:p>
          </p:txBody>
        </p:sp>
      </p:grpSp>
    </p:spTree>
    <p:extLst>
      <p:ext uri="{BB962C8B-B14F-4D97-AF65-F5344CB8AC3E}">
        <p14:creationId xmlns:p14="http://schemas.microsoft.com/office/powerpoint/2010/main" val="3768337932"/>
      </p:ext>
    </p:extLst>
  </p:cSld>
  <p:clrMapOvr>
    <a:masterClrMapping/>
  </p:clrMapOvr>
  <p:transition spd="med">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Series table (maximum 3 products in on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491653"/>
      </p:ext>
    </p:extLst>
  </p:cSld>
  <p:clrMapOvr>
    <a:masterClrMapping/>
  </p:clrMapOvr>
  <p:transition spd="med">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XXX_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58C89-9530-6962-7386-1C9255760D34}"/>
              </a:ext>
            </a:extLst>
          </p:cNvPr>
          <p:cNvSpPr/>
          <p:nvPr userDrawn="1"/>
        </p:nvSpPr>
        <p:spPr bwMode="auto">
          <a:xfrm>
            <a:off x="0" y="342900"/>
            <a:ext cx="9144000" cy="1016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911791568"/>
      </p:ext>
    </p:extLst>
  </p:cSld>
  <p:clrMapOvr>
    <a:masterClrMapping/>
  </p:clrMapOvr>
  <p:transition spd="med">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content and background pictur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33738" y="290247"/>
            <a:ext cx="8276400" cy="364331"/>
          </a:xfrm>
          <a:prstGeom prst="rect">
            <a:avLst/>
          </a:prstGeom>
        </p:spPr>
        <p:txBody>
          <a:bodyPr/>
          <a:lstStyle>
            <a:lvl1pPr>
              <a:defRPr sz="2000">
                <a:latin typeface="Arial"/>
                <a:cs typeface="Arial"/>
              </a:defRPr>
            </a:lvl1pPr>
          </a:lstStyle>
          <a:p>
            <a:r>
              <a:rPr lang="en-US"/>
              <a:t>Title</a:t>
            </a:r>
          </a:p>
        </p:txBody>
      </p:sp>
      <p:sp>
        <p:nvSpPr>
          <p:cNvPr id="5" name="Picture Placeholder 4">
            <a:extLst>
              <a:ext uri="{FF2B5EF4-FFF2-40B4-BE49-F238E27FC236}">
                <a16:creationId xmlns:a16="http://schemas.microsoft.com/office/drawing/2014/main" id="{41D4F58A-FEBD-C504-A618-FABA00B65803}"/>
              </a:ext>
            </a:extLst>
          </p:cNvPr>
          <p:cNvSpPr>
            <a:spLocks noGrp="1"/>
          </p:cNvSpPr>
          <p:nvPr>
            <p:ph type="pic" sz="quarter" idx="10" hasCustomPrompt="1"/>
          </p:nvPr>
        </p:nvSpPr>
        <p:spPr>
          <a:xfrm>
            <a:off x="0" y="654578"/>
            <a:ext cx="9144000" cy="4002663"/>
          </a:xfrm>
          <a:solidFill>
            <a:schemeClr val="accent3"/>
          </a:solidFill>
        </p:spPr>
        <p:txBody>
          <a:bodyPr/>
          <a:lstStyle>
            <a:lvl1pPr marL="0" indent="0" algn="ctr">
              <a:buNone/>
              <a:defRPr sz="1600"/>
            </a:lvl1pPr>
          </a:lstStyle>
          <a:p>
            <a:r>
              <a:rPr lang="en-GB"/>
              <a:t>Click to add picture</a:t>
            </a:r>
          </a:p>
        </p:txBody>
      </p:sp>
      <p:sp>
        <p:nvSpPr>
          <p:cNvPr id="6" name="Content Placeholder 2">
            <a:extLst>
              <a:ext uri="{FF2B5EF4-FFF2-40B4-BE49-F238E27FC236}">
                <a16:creationId xmlns:a16="http://schemas.microsoft.com/office/drawing/2014/main" id="{C8C0DECA-F29F-D866-9F82-AAE465D391EB}"/>
              </a:ext>
            </a:extLst>
          </p:cNvPr>
          <p:cNvSpPr>
            <a:spLocks noGrp="1"/>
          </p:cNvSpPr>
          <p:nvPr>
            <p:ph idx="1" hasCustomPrompt="1"/>
          </p:nvPr>
        </p:nvSpPr>
        <p:spPr>
          <a:xfrm>
            <a:off x="622300" y="2714571"/>
            <a:ext cx="3949700" cy="1645029"/>
          </a:xfrm>
          <a:solidFill>
            <a:schemeClr val="bg1">
              <a:alpha val="70000"/>
            </a:schemeClr>
          </a:solidFill>
        </p:spPr>
        <p:txBody>
          <a:bodyPr wrap="square" lIns="144000" tIns="144000" rIns="144000" bIns="144000" anchor="b" anchorCtr="0">
            <a:spAutoFit/>
          </a:bodyPr>
          <a:lstStyle>
            <a:lvl1pPr marL="269875" indent="-269875">
              <a:spcBef>
                <a:spcPts val="600"/>
              </a:spcBef>
              <a:buClr>
                <a:schemeClr val="accent1"/>
              </a:buClr>
              <a:buFont typeface="Wingdings 3" panose="05040102010807070707" pitchFamily="18" charset="2"/>
              <a:buChar char="y"/>
              <a:defRPr sz="1600" baseline="0">
                <a:latin typeface="Arial"/>
                <a:cs typeface="Arial"/>
              </a:defRPr>
            </a:lvl1pPr>
            <a:lvl2pPr marL="538163" indent="-269875">
              <a:spcBef>
                <a:spcPts val="600"/>
              </a:spcBef>
              <a:buClr>
                <a:schemeClr val="accent1"/>
              </a:buClr>
              <a:buFont typeface="Wingdings 3" panose="05040102010807070707" pitchFamily="18" charset="2"/>
              <a:buChar char="y"/>
              <a:defRPr sz="1400" baseline="0">
                <a:latin typeface="Arial"/>
                <a:cs typeface="Arial"/>
              </a:defRPr>
            </a:lvl2pPr>
            <a:lvl3pPr marL="806450" indent="-268288">
              <a:spcBef>
                <a:spcPts val="600"/>
              </a:spcBef>
              <a:buClr>
                <a:schemeClr val="accent1"/>
              </a:buClr>
              <a:buFont typeface="Wingdings 3" panose="05040102010807070707" pitchFamily="18" charset="2"/>
              <a:buChar char="y"/>
              <a:defRPr sz="1400" baseline="0">
                <a:latin typeface="Arial"/>
                <a:cs typeface="Arial"/>
              </a:defRPr>
            </a:lvl3pPr>
            <a:lvl4pPr marL="1076325" indent="-269875">
              <a:spcBef>
                <a:spcPts val="600"/>
              </a:spcBef>
              <a:buClr>
                <a:schemeClr val="accent1"/>
              </a:buClr>
              <a:buFont typeface="Wingdings 3" panose="05040102010807070707" pitchFamily="18" charset="2"/>
              <a:buChar char="y"/>
              <a:defRPr sz="1200" baseline="0">
                <a:latin typeface="Arial"/>
                <a:cs typeface="Arial"/>
              </a:defRPr>
            </a:lvl4pPr>
            <a:lvl5pPr marL="1344613" indent="-268288">
              <a:spcBef>
                <a:spcPts val="600"/>
              </a:spcBef>
              <a:buClr>
                <a:schemeClr val="accent1"/>
              </a:buClr>
              <a:buFont typeface="Wingdings 3" panose="05040102010807070707" pitchFamily="18" charset="2"/>
              <a:buChar char="y"/>
              <a:defRPr sz="1200" baseline="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6251599"/>
      </p:ext>
    </p:extLst>
  </p:cSld>
  <p:clrMapOvr>
    <a:masterClrMapping/>
  </p:clrMapOvr>
  <p:transition spd="med">
    <p:wipe dir="r"/>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_Product name">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460375" y="4700588"/>
            <a:ext cx="979755" cy="230832"/>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b="1" noProof="0" dirty="0">
                <a:solidFill>
                  <a:srgbClr val="000000"/>
                </a:solidFill>
                <a:latin typeface="Arial"/>
                <a:cs typeface="Arial"/>
              </a:rPr>
              <a:t>www.axis.com</a:t>
            </a:r>
          </a:p>
        </p:txBody>
      </p:sp>
      <p:pic>
        <p:nvPicPr>
          <p:cNvPr id="5" name="Picture 16" descr="AXIS_LOGO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2375" y="149226"/>
            <a:ext cx="8826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rapezoid 6"/>
          <p:cNvSpPr/>
          <p:nvPr/>
        </p:nvSpPr>
        <p:spPr bwMode="auto">
          <a:xfrm rot="8100000">
            <a:off x="7469190" y="4260852"/>
            <a:ext cx="2235200" cy="638176"/>
          </a:xfrm>
          <a:custGeom>
            <a:avLst/>
            <a:gdLst>
              <a:gd name="connsiteX0" fmla="*/ 0 w 2235200"/>
              <a:gd name="connsiteY0" fmla="*/ 638175 h 638175"/>
              <a:gd name="connsiteX1" fmla="*/ 641398 w 2235200"/>
              <a:gd name="connsiteY1" fmla="*/ 0 h 638175"/>
              <a:gd name="connsiteX2" fmla="*/ 1593802 w 2235200"/>
              <a:gd name="connsiteY2" fmla="*/ 0 h 638175"/>
              <a:gd name="connsiteX3" fmla="*/ 2235200 w 2235200"/>
              <a:gd name="connsiteY3" fmla="*/ 638175 h 638175"/>
              <a:gd name="connsiteX4" fmla="*/ 0 w 2235200"/>
              <a:gd name="connsiteY4" fmla="*/ 638175 h 638175"/>
              <a:gd name="connsiteX0" fmla="*/ 0 w 2235200"/>
              <a:gd name="connsiteY0" fmla="*/ 638175 h 638175"/>
              <a:gd name="connsiteX1" fmla="*/ 641398 w 2235200"/>
              <a:gd name="connsiteY1" fmla="*/ 0 h 638175"/>
              <a:gd name="connsiteX2" fmla="*/ 1593802 w 2235200"/>
              <a:gd name="connsiteY2" fmla="*/ 0 h 638175"/>
              <a:gd name="connsiteX3" fmla="*/ 2235200 w 2235200"/>
              <a:gd name="connsiteY3" fmla="*/ 638175 h 638175"/>
              <a:gd name="connsiteX4" fmla="*/ 0 w 2235200"/>
              <a:gd name="connsiteY4" fmla="*/ 638175 h 638175"/>
              <a:gd name="connsiteX0" fmla="*/ 0 w 2235200"/>
              <a:gd name="connsiteY0" fmla="*/ 650076 h 650076"/>
              <a:gd name="connsiteX1" fmla="*/ 641398 w 2235200"/>
              <a:gd name="connsiteY1" fmla="*/ 11901 h 650076"/>
              <a:gd name="connsiteX2" fmla="*/ 1605702 w 2235200"/>
              <a:gd name="connsiteY2" fmla="*/ 0 h 650076"/>
              <a:gd name="connsiteX3" fmla="*/ 2235200 w 2235200"/>
              <a:gd name="connsiteY3" fmla="*/ 650076 h 650076"/>
              <a:gd name="connsiteX4" fmla="*/ 0 w 2235200"/>
              <a:gd name="connsiteY4" fmla="*/ 650076 h 650076"/>
              <a:gd name="connsiteX0" fmla="*/ 0 w 2235200"/>
              <a:gd name="connsiteY0" fmla="*/ 638176 h 638176"/>
              <a:gd name="connsiteX1" fmla="*/ 641398 w 2235200"/>
              <a:gd name="connsiteY1" fmla="*/ 1 h 638176"/>
              <a:gd name="connsiteX2" fmla="*/ 1593802 w 2235200"/>
              <a:gd name="connsiteY2" fmla="*/ 0 h 638176"/>
              <a:gd name="connsiteX3" fmla="*/ 2235200 w 2235200"/>
              <a:gd name="connsiteY3" fmla="*/ 638176 h 638176"/>
              <a:gd name="connsiteX4" fmla="*/ 0 w 2235200"/>
              <a:gd name="connsiteY4" fmla="*/ 638176 h 638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200" h="638176">
                <a:moveTo>
                  <a:pt x="0" y="638176"/>
                </a:moveTo>
                <a:lnTo>
                  <a:pt x="641398" y="1"/>
                </a:lnTo>
                <a:lnTo>
                  <a:pt x="1593802" y="0"/>
                </a:lnTo>
                <a:lnTo>
                  <a:pt x="2235200" y="638176"/>
                </a:lnTo>
                <a:lnTo>
                  <a:pt x="0" y="638176"/>
                </a:lnTo>
                <a:close/>
              </a:path>
            </a:pathLst>
          </a:custGeom>
          <a:solidFill>
            <a:srgbClr val="FFCC33"/>
          </a:solidFill>
          <a:ln w="9525" cap="flat" cmpd="sng" algn="ctr">
            <a:noFill/>
            <a:prstDash val="solid"/>
            <a:round/>
            <a:headEnd type="none" w="med" len="med"/>
            <a:tailEnd type="none" w="med" len="med"/>
          </a:ln>
          <a:effectLst/>
        </p:spPr>
        <p:txBody>
          <a:bodyPr/>
          <a:lstStyle/>
          <a:p>
            <a:pPr algn="ctr"/>
            <a:endParaRPr lang="en-US" sz="1800"/>
          </a:p>
        </p:txBody>
      </p:sp>
      <p:sp>
        <p:nvSpPr>
          <p:cNvPr id="8" name="Trapezoid 7"/>
          <p:cNvSpPr/>
          <p:nvPr/>
        </p:nvSpPr>
        <p:spPr bwMode="auto">
          <a:xfrm rot="8100000">
            <a:off x="6333941" y="3788783"/>
            <a:ext cx="3571875" cy="642142"/>
          </a:xfrm>
          <a:custGeom>
            <a:avLst/>
            <a:gdLst>
              <a:gd name="connsiteX0" fmla="*/ 0 w 3571875"/>
              <a:gd name="connsiteY0" fmla="*/ 638175 h 638175"/>
              <a:gd name="connsiteX1" fmla="*/ 641398 w 3571875"/>
              <a:gd name="connsiteY1" fmla="*/ 0 h 638175"/>
              <a:gd name="connsiteX2" fmla="*/ 2930477 w 3571875"/>
              <a:gd name="connsiteY2" fmla="*/ 0 h 638175"/>
              <a:gd name="connsiteX3" fmla="*/ 3571875 w 3571875"/>
              <a:gd name="connsiteY3" fmla="*/ 638175 h 638175"/>
              <a:gd name="connsiteX4" fmla="*/ 0 w 3571875"/>
              <a:gd name="connsiteY4" fmla="*/ 638175 h 638175"/>
              <a:gd name="connsiteX0" fmla="*/ 0 w 3571875"/>
              <a:gd name="connsiteY0" fmla="*/ 646109 h 646109"/>
              <a:gd name="connsiteX1" fmla="*/ 641398 w 3571875"/>
              <a:gd name="connsiteY1" fmla="*/ 7934 h 646109"/>
              <a:gd name="connsiteX2" fmla="*/ 2938411 w 3571875"/>
              <a:gd name="connsiteY2" fmla="*/ 0 h 646109"/>
              <a:gd name="connsiteX3" fmla="*/ 3571875 w 3571875"/>
              <a:gd name="connsiteY3" fmla="*/ 646109 h 646109"/>
              <a:gd name="connsiteX4" fmla="*/ 0 w 3571875"/>
              <a:gd name="connsiteY4" fmla="*/ 646109 h 646109"/>
              <a:gd name="connsiteX0" fmla="*/ 0 w 3571875"/>
              <a:gd name="connsiteY0" fmla="*/ 642142 h 642142"/>
              <a:gd name="connsiteX1" fmla="*/ 641398 w 3571875"/>
              <a:gd name="connsiteY1" fmla="*/ 3967 h 642142"/>
              <a:gd name="connsiteX2" fmla="*/ 2934444 w 3571875"/>
              <a:gd name="connsiteY2" fmla="*/ 0 h 642142"/>
              <a:gd name="connsiteX3" fmla="*/ 3571875 w 3571875"/>
              <a:gd name="connsiteY3" fmla="*/ 642142 h 642142"/>
              <a:gd name="connsiteX4" fmla="*/ 0 w 3571875"/>
              <a:gd name="connsiteY4" fmla="*/ 642142 h 642142"/>
              <a:gd name="connsiteX0" fmla="*/ 0 w 3571875"/>
              <a:gd name="connsiteY0" fmla="*/ 642142 h 642142"/>
              <a:gd name="connsiteX1" fmla="*/ 641398 w 3571875"/>
              <a:gd name="connsiteY1" fmla="*/ 3967 h 642142"/>
              <a:gd name="connsiteX2" fmla="*/ 2934444 w 3571875"/>
              <a:gd name="connsiteY2" fmla="*/ 0 h 642142"/>
              <a:gd name="connsiteX3" fmla="*/ 3571875 w 3571875"/>
              <a:gd name="connsiteY3" fmla="*/ 642142 h 642142"/>
              <a:gd name="connsiteX4" fmla="*/ 0 w 3571875"/>
              <a:gd name="connsiteY4" fmla="*/ 642142 h 642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875" h="642142">
                <a:moveTo>
                  <a:pt x="0" y="642142"/>
                </a:moveTo>
                <a:lnTo>
                  <a:pt x="641398" y="3967"/>
                </a:lnTo>
                <a:lnTo>
                  <a:pt x="2934444" y="0"/>
                </a:lnTo>
                <a:lnTo>
                  <a:pt x="3571875" y="642142"/>
                </a:lnTo>
                <a:lnTo>
                  <a:pt x="0" y="642142"/>
                </a:lnTo>
                <a:close/>
              </a:path>
            </a:pathLst>
          </a:custGeom>
          <a:solidFill>
            <a:srgbClr val="D8CFC6"/>
          </a:solidFill>
          <a:ln w="9525" cap="flat" cmpd="sng" algn="ctr">
            <a:noFill/>
            <a:prstDash val="solid"/>
            <a:round/>
            <a:headEnd type="none" w="med" len="med"/>
            <a:tailEnd type="none" w="med" len="med"/>
          </a:ln>
          <a:effectLst/>
        </p:spPr>
        <p:txBody>
          <a:bodyPr/>
          <a:lstStyle/>
          <a:p>
            <a:pPr algn="ctr"/>
            <a:endParaRPr lang="en-US" sz="1800"/>
          </a:p>
        </p:txBody>
      </p:sp>
      <p:sp>
        <p:nvSpPr>
          <p:cNvPr id="557061" name="Rectangle 5"/>
          <p:cNvSpPr>
            <a:spLocks noGrp="1" noChangeArrowheads="1"/>
          </p:cNvSpPr>
          <p:nvPr>
            <p:ph type="ctrTitle"/>
          </p:nvPr>
        </p:nvSpPr>
        <p:spPr>
          <a:xfrm>
            <a:off x="461413" y="1201588"/>
            <a:ext cx="4191075" cy="1840005"/>
          </a:xfrm>
          <a:prstGeom prst="rect">
            <a:avLst/>
          </a:prstGeom>
        </p:spPr>
        <p:txBody>
          <a:bodyPr/>
          <a:lstStyle>
            <a:lvl1pPr algn="l">
              <a:lnSpc>
                <a:spcPct val="90000"/>
              </a:lnSpc>
              <a:spcBef>
                <a:spcPct val="30000"/>
              </a:spcBef>
              <a:spcAft>
                <a:spcPct val="30000"/>
              </a:spcAft>
              <a:defRPr sz="3200" spc="0">
                <a:solidFill>
                  <a:schemeClr val="tx1"/>
                </a:solidFill>
                <a:latin typeface="Arial"/>
                <a:cs typeface="Arial"/>
              </a:defRPr>
            </a:lvl1pPr>
          </a:lstStyle>
          <a:p>
            <a:r>
              <a:rPr lang="en-US" dirty="0"/>
              <a:t>Click to edit Master title style</a:t>
            </a:r>
            <a:endParaRPr lang="sv-SE" dirty="0"/>
          </a:p>
        </p:txBody>
      </p:sp>
      <p:sp>
        <p:nvSpPr>
          <p:cNvPr id="557062" name="Rectangle 6"/>
          <p:cNvSpPr>
            <a:spLocks noGrp="1" noChangeArrowheads="1"/>
          </p:cNvSpPr>
          <p:nvPr>
            <p:ph type="subTitle" idx="1"/>
          </p:nvPr>
        </p:nvSpPr>
        <p:spPr>
          <a:xfrm>
            <a:off x="759600" y="3099600"/>
            <a:ext cx="3892888" cy="342900"/>
          </a:xfrm>
        </p:spPr>
        <p:txBody>
          <a:bodyPr/>
          <a:lstStyle>
            <a:lvl1pPr marL="0" indent="0" algn="l">
              <a:spcBef>
                <a:spcPct val="30000"/>
              </a:spcBef>
              <a:spcAft>
                <a:spcPct val="30000"/>
              </a:spcAft>
              <a:buFontTx/>
              <a:buNone/>
              <a:defRPr sz="2000" b="0">
                <a:solidFill>
                  <a:schemeClr val="tx1"/>
                </a:solidFill>
                <a:latin typeface="Arial"/>
                <a:cs typeface="Arial"/>
              </a:defRPr>
            </a:lvl1pPr>
          </a:lstStyle>
          <a:p>
            <a:r>
              <a:rPr lang="en-US" dirty="0"/>
              <a:t>Click to edit Master subtitle style</a:t>
            </a:r>
            <a:endParaRPr lang="sv-SE" dirty="0"/>
          </a:p>
        </p:txBody>
      </p:sp>
      <p:sp>
        <p:nvSpPr>
          <p:cNvPr id="10" name="Trapezoid 6"/>
          <p:cNvSpPr/>
          <p:nvPr/>
        </p:nvSpPr>
        <p:spPr bwMode="auto">
          <a:xfrm rot="8100000">
            <a:off x="7469190" y="4260852"/>
            <a:ext cx="2235200" cy="638176"/>
          </a:xfrm>
          <a:custGeom>
            <a:avLst/>
            <a:gdLst>
              <a:gd name="connsiteX0" fmla="*/ 0 w 2235200"/>
              <a:gd name="connsiteY0" fmla="*/ 638175 h 638175"/>
              <a:gd name="connsiteX1" fmla="*/ 641398 w 2235200"/>
              <a:gd name="connsiteY1" fmla="*/ 0 h 638175"/>
              <a:gd name="connsiteX2" fmla="*/ 1593802 w 2235200"/>
              <a:gd name="connsiteY2" fmla="*/ 0 h 638175"/>
              <a:gd name="connsiteX3" fmla="*/ 2235200 w 2235200"/>
              <a:gd name="connsiteY3" fmla="*/ 638175 h 638175"/>
              <a:gd name="connsiteX4" fmla="*/ 0 w 2235200"/>
              <a:gd name="connsiteY4" fmla="*/ 638175 h 638175"/>
              <a:gd name="connsiteX0" fmla="*/ 0 w 2235200"/>
              <a:gd name="connsiteY0" fmla="*/ 638175 h 638175"/>
              <a:gd name="connsiteX1" fmla="*/ 641398 w 2235200"/>
              <a:gd name="connsiteY1" fmla="*/ 0 h 638175"/>
              <a:gd name="connsiteX2" fmla="*/ 1593802 w 2235200"/>
              <a:gd name="connsiteY2" fmla="*/ 0 h 638175"/>
              <a:gd name="connsiteX3" fmla="*/ 2235200 w 2235200"/>
              <a:gd name="connsiteY3" fmla="*/ 638175 h 638175"/>
              <a:gd name="connsiteX4" fmla="*/ 0 w 2235200"/>
              <a:gd name="connsiteY4" fmla="*/ 638175 h 638175"/>
              <a:gd name="connsiteX0" fmla="*/ 0 w 2235200"/>
              <a:gd name="connsiteY0" fmla="*/ 650076 h 650076"/>
              <a:gd name="connsiteX1" fmla="*/ 641398 w 2235200"/>
              <a:gd name="connsiteY1" fmla="*/ 11901 h 650076"/>
              <a:gd name="connsiteX2" fmla="*/ 1605702 w 2235200"/>
              <a:gd name="connsiteY2" fmla="*/ 0 h 650076"/>
              <a:gd name="connsiteX3" fmla="*/ 2235200 w 2235200"/>
              <a:gd name="connsiteY3" fmla="*/ 650076 h 650076"/>
              <a:gd name="connsiteX4" fmla="*/ 0 w 2235200"/>
              <a:gd name="connsiteY4" fmla="*/ 650076 h 650076"/>
              <a:gd name="connsiteX0" fmla="*/ 0 w 2235200"/>
              <a:gd name="connsiteY0" fmla="*/ 638176 h 638176"/>
              <a:gd name="connsiteX1" fmla="*/ 641398 w 2235200"/>
              <a:gd name="connsiteY1" fmla="*/ 1 h 638176"/>
              <a:gd name="connsiteX2" fmla="*/ 1593802 w 2235200"/>
              <a:gd name="connsiteY2" fmla="*/ 0 h 638176"/>
              <a:gd name="connsiteX3" fmla="*/ 2235200 w 2235200"/>
              <a:gd name="connsiteY3" fmla="*/ 638176 h 638176"/>
              <a:gd name="connsiteX4" fmla="*/ 0 w 2235200"/>
              <a:gd name="connsiteY4" fmla="*/ 638176 h 638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200" h="638176">
                <a:moveTo>
                  <a:pt x="0" y="638176"/>
                </a:moveTo>
                <a:lnTo>
                  <a:pt x="641398" y="1"/>
                </a:lnTo>
                <a:lnTo>
                  <a:pt x="1593802" y="0"/>
                </a:lnTo>
                <a:lnTo>
                  <a:pt x="2235200" y="638176"/>
                </a:lnTo>
                <a:lnTo>
                  <a:pt x="0" y="638176"/>
                </a:lnTo>
                <a:close/>
              </a:path>
            </a:pathLst>
          </a:custGeom>
          <a:solidFill>
            <a:srgbClr val="FFCC33"/>
          </a:solidFill>
          <a:ln w="9525" cap="flat" cmpd="sng" algn="ctr">
            <a:noFill/>
            <a:prstDash val="solid"/>
            <a:round/>
            <a:headEnd type="none" w="med" len="med"/>
            <a:tailEnd type="none" w="med" len="med"/>
          </a:ln>
          <a:effectLst/>
        </p:spPr>
        <p:txBody>
          <a:bodyPr/>
          <a:lstStyle/>
          <a:p>
            <a:pPr algn="ctr"/>
            <a:endParaRPr lang="en-US" sz="1800"/>
          </a:p>
        </p:txBody>
      </p:sp>
      <p:sp>
        <p:nvSpPr>
          <p:cNvPr id="11" name="Trapezoid 7"/>
          <p:cNvSpPr/>
          <p:nvPr/>
        </p:nvSpPr>
        <p:spPr bwMode="auto">
          <a:xfrm rot="8100000">
            <a:off x="6333941" y="3788783"/>
            <a:ext cx="3571875" cy="642142"/>
          </a:xfrm>
          <a:custGeom>
            <a:avLst/>
            <a:gdLst>
              <a:gd name="connsiteX0" fmla="*/ 0 w 3571875"/>
              <a:gd name="connsiteY0" fmla="*/ 638175 h 638175"/>
              <a:gd name="connsiteX1" fmla="*/ 641398 w 3571875"/>
              <a:gd name="connsiteY1" fmla="*/ 0 h 638175"/>
              <a:gd name="connsiteX2" fmla="*/ 2930477 w 3571875"/>
              <a:gd name="connsiteY2" fmla="*/ 0 h 638175"/>
              <a:gd name="connsiteX3" fmla="*/ 3571875 w 3571875"/>
              <a:gd name="connsiteY3" fmla="*/ 638175 h 638175"/>
              <a:gd name="connsiteX4" fmla="*/ 0 w 3571875"/>
              <a:gd name="connsiteY4" fmla="*/ 638175 h 638175"/>
              <a:gd name="connsiteX0" fmla="*/ 0 w 3571875"/>
              <a:gd name="connsiteY0" fmla="*/ 646109 h 646109"/>
              <a:gd name="connsiteX1" fmla="*/ 641398 w 3571875"/>
              <a:gd name="connsiteY1" fmla="*/ 7934 h 646109"/>
              <a:gd name="connsiteX2" fmla="*/ 2938411 w 3571875"/>
              <a:gd name="connsiteY2" fmla="*/ 0 h 646109"/>
              <a:gd name="connsiteX3" fmla="*/ 3571875 w 3571875"/>
              <a:gd name="connsiteY3" fmla="*/ 646109 h 646109"/>
              <a:gd name="connsiteX4" fmla="*/ 0 w 3571875"/>
              <a:gd name="connsiteY4" fmla="*/ 646109 h 646109"/>
              <a:gd name="connsiteX0" fmla="*/ 0 w 3571875"/>
              <a:gd name="connsiteY0" fmla="*/ 642142 h 642142"/>
              <a:gd name="connsiteX1" fmla="*/ 641398 w 3571875"/>
              <a:gd name="connsiteY1" fmla="*/ 3967 h 642142"/>
              <a:gd name="connsiteX2" fmla="*/ 2934444 w 3571875"/>
              <a:gd name="connsiteY2" fmla="*/ 0 h 642142"/>
              <a:gd name="connsiteX3" fmla="*/ 3571875 w 3571875"/>
              <a:gd name="connsiteY3" fmla="*/ 642142 h 642142"/>
              <a:gd name="connsiteX4" fmla="*/ 0 w 3571875"/>
              <a:gd name="connsiteY4" fmla="*/ 642142 h 642142"/>
              <a:gd name="connsiteX0" fmla="*/ 0 w 3571875"/>
              <a:gd name="connsiteY0" fmla="*/ 642142 h 642142"/>
              <a:gd name="connsiteX1" fmla="*/ 641398 w 3571875"/>
              <a:gd name="connsiteY1" fmla="*/ 3967 h 642142"/>
              <a:gd name="connsiteX2" fmla="*/ 2934444 w 3571875"/>
              <a:gd name="connsiteY2" fmla="*/ 0 h 642142"/>
              <a:gd name="connsiteX3" fmla="*/ 3571875 w 3571875"/>
              <a:gd name="connsiteY3" fmla="*/ 642142 h 642142"/>
              <a:gd name="connsiteX4" fmla="*/ 0 w 3571875"/>
              <a:gd name="connsiteY4" fmla="*/ 642142 h 642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875" h="642142">
                <a:moveTo>
                  <a:pt x="0" y="642142"/>
                </a:moveTo>
                <a:lnTo>
                  <a:pt x="641398" y="3967"/>
                </a:lnTo>
                <a:lnTo>
                  <a:pt x="2934444" y="0"/>
                </a:lnTo>
                <a:lnTo>
                  <a:pt x="3571875" y="642142"/>
                </a:lnTo>
                <a:lnTo>
                  <a:pt x="0" y="642142"/>
                </a:lnTo>
                <a:close/>
              </a:path>
            </a:pathLst>
          </a:custGeom>
          <a:solidFill>
            <a:srgbClr val="D8CFC6"/>
          </a:solidFill>
          <a:ln w="9525" cap="flat" cmpd="sng" algn="ctr">
            <a:noFill/>
            <a:prstDash val="solid"/>
            <a:round/>
            <a:headEnd type="none" w="med" len="med"/>
            <a:tailEnd type="none" w="med" len="med"/>
          </a:ln>
          <a:effectLst/>
        </p:spPr>
        <p:txBody>
          <a:bodyPr/>
          <a:lstStyle/>
          <a:p>
            <a:pPr algn="ctr"/>
            <a:endParaRPr lang="en-US" sz="1800"/>
          </a:p>
        </p:txBody>
      </p:sp>
      <p:sp>
        <p:nvSpPr>
          <p:cNvPr id="13" name="Trapezoid 6"/>
          <p:cNvSpPr/>
          <p:nvPr userDrawn="1"/>
        </p:nvSpPr>
        <p:spPr bwMode="auto">
          <a:xfrm rot="8100000">
            <a:off x="7469190" y="4260852"/>
            <a:ext cx="2235200" cy="638176"/>
          </a:xfrm>
          <a:custGeom>
            <a:avLst/>
            <a:gdLst>
              <a:gd name="connsiteX0" fmla="*/ 0 w 2235200"/>
              <a:gd name="connsiteY0" fmla="*/ 638175 h 638175"/>
              <a:gd name="connsiteX1" fmla="*/ 641398 w 2235200"/>
              <a:gd name="connsiteY1" fmla="*/ 0 h 638175"/>
              <a:gd name="connsiteX2" fmla="*/ 1593802 w 2235200"/>
              <a:gd name="connsiteY2" fmla="*/ 0 h 638175"/>
              <a:gd name="connsiteX3" fmla="*/ 2235200 w 2235200"/>
              <a:gd name="connsiteY3" fmla="*/ 638175 h 638175"/>
              <a:gd name="connsiteX4" fmla="*/ 0 w 2235200"/>
              <a:gd name="connsiteY4" fmla="*/ 638175 h 638175"/>
              <a:gd name="connsiteX0" fmla="*/ 0 w 2235200"/>
              <a:gd name="connsiteY0" fmla="*/ 638175 h 638175"/>
              <a:gd name="connsiteX1" fmla="*/ 641398 w 2235200"/>
              <a:gd name="connsiteY1" fmla="*/ 0 h 638175"/>
              <a:gd name="connsiteX2" fmla="*/ 1593802 w 2235200"/>
              <a:gd name="connsiteY2" fmla="*/ 0 h 638175"/>
              <a:gd name="connsiteX3" fmla="*/ 2235200 w 2235200"/>
              <a:gd name="connsiteY3" fmla="*/ 638175 h 638175"/>
              <a:gd name="connsiteX4" fmla="*/ 0 w 2235200"/>
              <a:gd name="connsiteY4" fmla="*/ 638175 h 638175"/>
              <a:gd name="connsiteX0" fmla="*/ 0 w 2235200"/>
              <a:gd name="connsiteY0" fmla="*/ 650076 h 650076"/>
              <a:gd name="connsiteX1" fmla="*/ 641398 w 2235200"/>
              <a:gd name="connsiteY1" fmla="*/ 11901 h 650076"/>
              <a:gd name="connsiteX2" fmla="*/ 1605702 w 2235200"/>
              <a:gd name="connsiteY2" fmla="*/ 0 h 650076"/>
              <a:gd name="connsiteX3" fmla="*/ 2235200 w 2235200"/>
              <a:gd name="connsiteY3" fmla="*/ 650076 h 650076"/>
              <a:gd name="connsiteX4" fmla="*/ 0 w 2235200"/>
              <a:gd name="connsiteY4" fmla="*/ 650076 h 650076"/>
              <a:gd name="connsiteX0" fmla="*/ 0 w 2235200"/>
              <a:gd name="connsiteY0" fmla="*/ 638176 h 638176"/>
              <a:gd name="connsiteX1" fmla="*/ 641398 w 2235200"/>
              <a:gd name="connsiteY1" fmla="*/ 1 h 638176"/>
              <a:gd name="connsiteX2" fmla="*/ 1593802 w 2235200"/>
              <a:gd name="connsiteY2" fmla="*/ 0 h 638176"/>
              <a:gd name="connsiteX3" fmla="*/ 2235200 w 2235200"/>
              <a:gd name="connsiteY3" fmla="*/ 638176 h 638176"/>
              <a:gd name="connsiteX4" fmla="*/ 0 w 2235200"/>
              <a:gd name="connsiteY4" fmla="*/ 638176 h 638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200" h="638176">
                <a:moveTo>
                  <a:pt x="0" y="638176"/>
                </a:moveTo>
                <a:lnTo>
                  <a:pt x="641398" y="1"/>
                </a:lnTo>
                <a:lnTo>
                  <a:pt x="1593802" y="0"/>
                </a:lnTo>
                <a:lnTo>
                  <a:pt x="2235200" y="638176"/>
                </a:lnTo>
                <a:lnTo>
                  <a:pt x="0" y="638176"/>
                </a:lnTo>
                <a:close/>
              </a:path>
            </a:pathLst>
          </a:custGeom>
          <a:solidFill>
            <a:srgbClr val="FFCC33"/>
          </a:solidFill>
          <a:ln w="9525" cap="flat" cmpd="sng" algn="ctr">
            <a:noFill/>
            <a:prstDash val="solid"/>
            <a:round/>
            <a:headEnd type="none" w="med" len="med"/>
            <a:tailEnd type="none" w="med" len="med"/>
          </a:ln>
          <a:effectLst/>
        </p:spPr>
        <p:txBody>
          <a:bodyPr/>
          <a:lstStyle/>
          <a:p>
            <a:pPr algn="ctr"/>
            <a:endParaRPr lang="en-US" sz="1800"/>
          </a:p>
        </p:txBody>
      </p:sp>
      <p:sp>
        <p:nvSpPr>
          <p:cNvPr id="14" name="Trapezoid 7"/>
          <p:cNvSpPr/>
          <p:nvPr userDrawn="1"/>
        </p:nvSpPr>
        <p:spPr bwMode="auto">
          <a:xfrm rot="8100000">
            <a:off x="6333941" y="3788783"/>
            <a:ext cx="3571875" cy="642142"/>
          </a:xfrm>
          <a:custGeom>
            <a:avLst/>
            <a:gdLst>
              <a:gd name="connsiteX0" fmla="*/ 0 w 3571875"/>
              <a:gd name="connsiteY0" fmla="*/ 638175 h 638175"/>
              <a:gd name="connsiteX1" fmla="*/ 641398 w 3571875"/>
              <a:gd name="connsiteY1" fmla="*/ 0 h 638175"/>
              <a:gd name="connsiteX2" fmla="*/ 2930477 w 3571875"/>
              <a:gd name="connsiteY2" fmla="*/ 0 h 638175"/>
              <a:gd name="connsiteX3" fmla="*/ 3571875 w 3571875"/>
              <a:gd name="connsiteY3" fmla="*/ 638175 h 638175"/>
              <a:gd name="connsiteX4" fmla="*/ 0 w 3571875"/>
              <a:gd name="connsiteY4" fmla="*/ 638175 h 638175"/>
              <a:gd name="connsiteX0" fmla="*/ 0 w 3571875"/>
              <a:gd name="connsiteY0" fmla="*/ 646109 h 646109"/>
              <a:gd name="connsiteX1" fmla="*/ 641398 w 3571875"/>
              <a:gd name="connsiteY1" fmla="*/ 7934 h 646109"/>
              <a:gd name="connsiteX2" fmla="*/ 2938411 w 3571875"/>
              <a:gd name="connsiteY2" fmla="*/ 0 h 646109"/>
              <a:gd name="connsiteX3" fmla="*/ 3571875 w 3571875"/>
              <a:gd name="connsiteY3" fmla="*/ 646109 h 646109"/>
              <a:gd name="connsiteX4" fmla="*/ 0 w 3571875"/>
              <a:gd name="connsiteY4" fmla="*/ 646109 h 646109"/>
              <a:gd name="connsiteX0" fmla="*/ 0 w 3571875"/>
              <a:gd name="connsiteY0" fmla="*/ 642142 h 642142"/>
              <a:gd name="connsiteX1" fmla="*/ 641398 w 3571875"/>
              <a:gd name="connsiteY1" fmla="*/ 3967 h 642142"/>
              <a:gd name="connsiteX2" fmla="*/ 2934444 w 3571875"/>
              <a:gd name="connsiteY2" fmla="*/ 0 h 642142"/>
              <a:gd name="connsiteX3" fmla="*/ 3571875 w 3571875"/>
              <a:gd name="connsiteY3" fmla="*/ 642142 h 642142"/>
              <a:gd name="connsiteX4" fmla="*/ 0 w 3571875"/>
              <a:gd name="connsiteY4" fmla="*/ 642142 h 642142"/>
              <a:gd name="connsiteX0" fmla="*/ 0 w 3571875"/>
              <a:gd name="connsiteY0" fmla="*/ 642142 h 642142"/>
              <a:gd name="connsiteX1" fmla="*/ 641398 w 3571875"/>
              <a:gd name="connsiteY1" fmla="*/ 3967 h 642142"/>
              <a:gd name="connsiteX2" fmla="*/ 2934444 w 3571875"/>
              <a:gd name="connsiteY2" fmla="*/ 0 h 642142"/>
              <a:gd name="connsiteX3" fmla="*/ 3571875 w 3571875"/>
              <a:gd name="connsiteY3" fmla="*/ 642142 h 642142"/>
              <a:gd name="connsiteX4" fmla="*/ 0 w 3571875"/>
              <a:gd name="connsiteY4" fmla="*/ 642142 h 642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875" h="642142">
                <a:moveTo>
                  <a:pt x="0" y="642142"/>
                </a:moveTo>
                <a:lnTo>
                  <a:pt x="641398" y="3967"/>
                </a:lnTo>
                <a:lnTo>
                  <a:pt x="2934444" y="0"/>
                </a:lnTo>
                <a:lnTo>
                  <a:pt x="3571875" y="642142"/>
                </a:lnTo>
                <a:lnTo>
                  <a:pt x="0" y="642142"/>
                </a:lnTo>
                <a:close/>
              </a:path>
            </a:pathLst>
          </a:custGeom>
          <a:solidFill>
            <a:srgbClr val="D8CFC6"/>
          </a:solidFill>
          <a:ln w="9525" cap="flat" cmpd="sng" algn="ctr">
            <a:noFill/>
            <a:prstDash val="solid"/>
            <a:round/>
            <a:headEnd type="none" w="med" len="med"/>
            <a:tailEnd type="none" w="med" len="med"/>
          </a:ln>
          <a:effectLst/>
        </p:spPr>
        <p:txBody>
          <a:bodyPr/>
          <a:lstStyle/>
          <a:p>
            <a:pPr algn="ctr"/>
            <a:endParaRPr lang="en-US" sz="1800"/>
          </a:p>
        </p:txBody>
      </p:sp>
      <p:sp>
        <p:nvSpPr>
          <p:cNvPr id="15" name="Date Placeholder 2"/>
          <p:cNvSpPr>
            <a:spLocks noGrp="1"/>
          </p:cNvSpPr>
          <p:nvPr>
            <p:ph type="dt" sz="quarter" idx="2"/>
          </p:nvPr>
        </p:nvSpPr>
        <p:spPr bwMode="auto">
          <a:xfrm>
            <a:off x="460375" y="853282"/>
            <a:ext cx="21336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b="1">
                <a:solidFill>
                  <a:schemeClr val="tx1"/>
                </a:solidFill>
                <a:latin typeface="Arial" pitchFamily="34" charset="0"/>
                <a:ea typeface="ＭＳ Ｐゴシック" pitchFamily="34" charset="-128"/>
              </a:defRPr>
            </a:lvl1pPr>
            <a:lvl2pPr marL="742931" indent="-285743" eaLnBrk="0" hangingPunct="0">
              <a:defRPr sz="2400">
                <a:solidFill>
                  <a:schemeClr val="tx1"/>
                </a:solidFill>
                <a:latin typeface="Arial" pitchFamily="34" charset="0"/>
                <a:ea typeface="ＭＳ Ｐゴシック" pitchFamily="34" charset="-128"/>
              </a:defRPr>
            </a:lvl2pPr>
            <a:lvl3pPr marL="1142972" indent="-228594" eaLnBrk="0" hangingPunct="0">
              <a:defRPr sz="2400">
                <a:solidFill>
                  <a:schemeClr val="tx1"/>
                </a:solidFill>
                <a:latin typeface="Arial" pitchFamily="34" charset="0"/>
                <a:ea typeface="ＭＳ Ｐゴシック" pitchFamily="34" charset="-128"/>
              </a:defRPr>
            </a:lvl3pPr>
            <a:lvl4pPr marL="1600160" indent="-228594" eaLnBrk="0" hangingPunct="0">
              <a:defRPr sz="2400">
                <a:solidFill>
                  <a:schemeClr val="tx1"/>
                </a:solidFill>
                <a:latin typeface="Arial" pitchFamily="34" charset="0"/>
                <a:ea typeface="ＭＳ Ｐゴシック" pitchFamily="34" charset="-128"/>
              </a:defRPr>
            </a:lvl4pPr>
            <a:lvl5pPr marL="2057348" indent="-228594" eaLnBrk="0" hangingPunct="0">
              <a:defRPr sz="2400">
                <a:solidFill>
                  <a:schemeClr val="tx1"/>
                </a:solidFill>
                <a:latin typeface="Arial" pitchFamily="34" charset="0"/>
                <a:ea typeface="ＭＳ Ｐゴシック" pitchFamily="34" charset="-128"/>
              </a:defRPr>
            </a:lvl5pPr>
            <a:lvl6pPr marL="2514537" indent="-228594"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726" indent="-228594"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8915" indent="-228594"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103" indent="-228594"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3221A50-190E-495B-951B-1C42C44EF0DB}" type="datetime4">
              <a:rPr lang="en-US" noProof="0" smtClean="0">
                <a:solidFill>
                  <a:srgbClr val="000000"/>
                </a:solidFill>
              </a:rPr>
              <a:pPr eaLnBrk="1" hangingPunct="1"/>
              <a:t>January 15, 2026</a:t>
            </a:fld>
            <a:endParaRPr lang="en-US" sz="800" noProof="0">
              <a:solidFill>
                <a:srgbClr val="000000"/>
              </a:solidFill>
            </a:endParaRPr>
          </a:p>
        </p:txBody>
      </p:sp>
      <p:sp>
        <p:nvSpPr>
          <p:cNvPr id="16" name="Frihandsfigur: Form 15">
            <a:extLst>
              <a:ext uri="{FF2B5EF4-FFF2-40B4-BE49-F238E27FC236}">
                <a16:creationId xmlns:a16="http://schemas.microsoft.com/office/drawing/2014/main" id="{BDECEF12-7F3B-4564-9A58-1D0E815E756D}"/>
              </a:ext>
            </a:extLst>
          </p:cNvPr>
          <p:cNvSpPr/>
          <p:nvPr userDrawn="1"/>
        </p:nvSpPr>
        <p:spPr bwMode="auto">
          <a:xfrm>
            <a:off x="599142" y="3198639"/>
            <a:ext cx="160235" cy="589480"/>
          </a:xfrm>
          <a:custGeom>
            <a:avLst/>
            <a:gdLst>
              <a:gd name="connsiteX0" fmla="*/ 160235 w 160235"/>
              <a:gd name="connsiteY0" fmla="*/ 0 h 589480"/>
              <a:gd name="connsiteX1" fmla="*/ 160235 w 160235"/>
              <a:gd name="connsiteY1" fmla="*/ 225149 h 589480"/>
              <a:gd name="connsiteX2" fmla="*/ 160235 w 160235"/>
              <a:gd name="connsiteY2" fmla="*/ 364331 h 589480"/>
              <a:gd name="connsiteX3" fmla="*/ 160235 w 160235"/>
              <a:gd name="connsiteY3" fmla="*/ 516614 h 589480"/>
              <a:gd name="connsiteX4" fmla="*/ 0 w 160235"/>
              <a:gd name="connsiteY4" fmla="*/ 589480 h 589480"/>
              <a:gd name="connsiteX5" fmla="*/ 0 w 160235"/>
              <a:gd name="connsiteY5" fmla="*/ 364331 h 589480"/>
              <a:gd name="connsiteX6" fmla="*/ 0 w 160235"/>
              <a:gd name="connsiteY6" fmla="*/ 225149 h 589480"/>
              <a:gd name="connsiteX7" fmla="*/ 0 w 160235"/>
              <a:gd name="connsiteY7" fmla="*/ 72866 h 58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235" h="589480">
                <a:moveTo>
                  <a:pt x="160235" y="0"/>
                </a:moveTo>
                <a:lnTo>
                  <a:pt x="160235" y="225149"/>
                </a:lnTo>
                <a:lnTo>
                  <a:pt x="160235" y="364331"/>
                </a:lnTo>
                <a:lnTo>
                  <a:pt x="160235" y="516614"/>
                </a:lnTo>
                <a:lnTo>
                  <a:pt x="0" y="589480"/>
                </a:lnTo>
                <a:lnTo>
                  <a:pt x="0" y="364331"/>
                </a:lnTo>
                <a:lnTo>
                  <a:pt x="0" y="225149"/>
                </a:lnTo>
                <a:lnTo>
                  <a:pt x="0" y="72866"/>
                </a:lnTo>
                <a:close/>
              </a:path>
            </a:pathLst>
          </a:custGeom>
          <a:solidFill>
            <a:srgbClr val="FFCC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a:endParaRPr lang="sv-SE" sz="1800">
              <a:latin typeface="Arial" charset="0"/>
            </a:endParaRPr>
          </a:p>
        </p:txBody>
      </p:sp>
    </p:spTree>
    <p:extLst>
      <p:ext uri="{BB962C8B-B14F-4D97-AF65-F5344CB8AC3E}">
        <p14:creationId xmlns:p14="http://schemas.microsoft.com/office/powerpoint/2010/main" val="1029906538"/>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Slide">
    <p:spTree>
      <p:nvGrpSpPr>
        <p:cNvPr id="1" name=""/>
        <p:cNvGrpSpPr/>
        <p:nvPr/>
      </p:nvGrpSpPr>
      <p:grpSpPr>
        <a:xfrm>
          <a:off x="0" y="0"/>
          <a:ext cx="0" cy="0"/>
          <a:chOff x="0" y="0"/>
          <a:chExt cx="0" cy="0"/>
        </a:xfrm>
      </p:grpSpPr>
      <p:sp>
        <p:nvSpPr>
          <p:cNvPr id="4" name="Right Triangle 13"/>
          <p:cNvSpPr>
            <a:spLocks noChangeArrowheads="1"/>
          </p:cNvSpPr>
          <p:nvPr/>
        </p:nvSpPr>
        <p:spPr bwMode="auto">
          <a:xfrm rot="16200000">
            <a:off x="5522913" y="1522413"/>
            <a:ext cx="3629025" cy="3629025"/>
          </a:xfrm>
          <a:prstGeom prst="rtTriangle">
            <a:avLst/>
          </a:prstGeom>
          <a:solidFill>
            <a:srgbClr val="D8CFC6"/>
          </a:solidFill>
          <a:ln w="9525">
            <a:noFill/>
            <a:round/>
            <a:headEnd/>
            <a:tailEnd/>
          </a:ln>
        </p:spPr>
        <p:txBody>
          <a:bodyPr/>
          <a:lstStyle/>
          <a:p>
            <a:pPr algn="ctr"/>
            <a:endParaRPr lang="en-US"/>
          </a:p>
        </p:txBody>
      </p:sp>
      <p:sp>
        <p:nvSpPr>
          <p:cNvPr id="5" name="Snip Single Corner Rectangle 7"/>
          <p:cNvSpPr>
            <a:spLocks/>
          </p:cNvSpPr>
          <p:nvPr/>
        </p:nvSpPr>
        <p:spPr bwMode="auto">
          <a:xfrm rot="18900000" flipH="1">
            <a:off x="559594" y="-1286669"/>
            <a:ext cx="3117850" cy="4008438"/>
          </a:xfrm>
          <a:custGeom>
            <a:avLst/>
            <a:gdLst>
              <a:gd name="T0" fmla="*/ 2549141 w 3117017"/>
              <a:gd name="T1" fmla="*/ 0 h 4008478"/>
              <a:gd name="T2" fmla="*/ 0 w 3117017"/>
              <a:gd name="T3" fmla="*/ 2548435 h 4008478"/>
              <a:gd name="T4" fmla="*/ 0 w 3117017"/>
              <a:gd name="T5" fmla="*/ 4008438 h 4008478"/>
              <a:gd name="T6" fmla="*/ 3117850 w 3117017"/>
              <a:gd name="T7" fmla="*/ 4008438 h 4008478"/>
              <a:gd name="T8" fmla="*/ 3117850 w 3117017"/>
              <a:gd name="T9" fmla="*/ 568551 h 4008478"/>
              <a:gd name="T10" fmla="*/ 2549141 w 3117017"/>
              <a:gd name="T11" fmla="*/ 0 h 40084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17017" h="4008478">
                <a:moveTo>
                  <a:pt x="2548460" y="0"/>
                </a:moveTo>
                <a:lnTo>
                  <a:pt x="0" y="2548460"/>
                </a:lnTo>
                <a:lnTo>
                  <a:pt x="0" y="4008478"/>
                </a:lnTo>
                <a:lnTo>
                  <a:pt x="3117017" y="4008478"/>
                </a:lnTo>
                <a:lnTo>
                  <a:pt x="3117017" y="568557"/>
                </a:lnTo>
                <a:lnTo>
                  <a:pt x="2548460" y="0"/>
                </a:lnTo>
                <a:close/>
              </a:path>
            </a:pathLst>
          </a:custGeom>
          <a:gradFill rotWithShape="1">
            <a:gsLst>
              <a:gs pos="0">
                <a:srgbClr val="FFCC33"/>
              </a:gs>
              <a:gs pos="39999">
                <a:srgbClr val="FFCC33"/>
              </a:gs>
              <a:gs pos="100000">
                <a:srgbClr val="E3B93F"/>
              </a:gs>
            </a:gsLst>
            <a:lin ang="5220000"/>
          </a:gradFill>
          <a:ln w="9525" cap="flat" cmpd="sng">
            <a:noFill/>
            <a:prstDash val="solid"/>
            <a:round/>
            <a:headEnd type="none" w="med" len="med"/>
            <a:tailEnd type="none" w="med" len="med"/>
          </a:ln>
        </p:spPr>
        <p:txBody>
          <a:bodyPr/>
          <a:lstStyle/>
          <a:p>
            <a:endParaRPr lang="en-GB"/>
          </a:p>
        </p:txBody>
      </p:sp>
      <p:sp>
        <p:nvSpPr>
          <p:cNvPr id="6" name="Right Triangle 15"/>
          <p:cNvSpPr>
            <a:spLocks noChangeArrowheads="1"/>
          </p:cNvSpPr>
          <p:nvPr/>
        </p:nvSpPr>
        <p:spPr bwMode="auto">
          <a:xfrm rot="16200000">
            <a:off x="515938" y="1030288"/>
            <a:ext cx="4121150" cy="4121150"/>
          </a:xfrm>
          <a:prstGeom prst="rtTriangle">
            <a:avLst/>
          </a:prstGeom>
          <a:solidFill>
            <a:srgbClr val="FFCC33"/>
          </a:solidFill>
          <a:ln w="9525">
            <a:noFill/>
            <a:round/>
            <a:headEnd/>
            <a:tailEnd/>
          </a:ln>
        </p:spPr>
        <p:txBody>
          <a:bodyPr/>
          <a:lstStyle/>
          <a:p>
            <a:pPr algn="ctr"/>
            <a:endParaRPr lang="en-US"/>
          </a:p>
        </p:txBody>
      </p:sp>
      <p:sp>
        <p:nvSpPr>
          <p:cNvPr id="11" name="Rectangle 6"/>
          <p:cNvSpPr>
            <a:spLocks noGrp="1" noChangeArrowheads="1"/>
          </p:cNvSpPr>
          <p:nvPr>
            <p:ph type="subTitle" idx="1"/>
          </p:nvPr>
        </p:nvSpPr>
        <p:spPr>
          <a:xfrm>
            <a:off x="4755939" y="1069120"/>
            <a:ext cx="2942215" cy="1998318"/>
          </a:xfrm>
        </p:spPr>
        <p:txBody>
          <a:bodyPr/>
          <a:lstStyle>
            <a:lvl1pPr marL="0" indent="0" algn="l">
              <a:spcBef>
                <a:spcPct val="30000"/>
              </a:spcBef>
              <a:spcAft>
                <a:spcPct val="30000"/>
              </a:spcAft>
              <a:buFontTx/>
              <a:buNone/>
              <a:defRPr sz="1800" b="1">
                <a:latin typeface="Arial"/>
                <a:cs typeface="Arial"/>
              </a:defRPr>
            </a:lvl1pPr>
          </a:lstStyle>
          <a:p>
            <a:r>
              <a:rPr lang="en-US"/>
              <a:t>Click to edit Master subtitle style</a:t>
            </a:r>
            <a:endParaRPr lang="sv-SE"/>
          </a:p>
        </p:txBody>
      </p:sp>
      <p:sp>
        <p:nvSpPr>
          <p:cNvPr id="8" name="Right Triangle 13"/>
          <p:cNvSpPr>
            <a:spLocks noChangeArrowheads="1"/>
          </p:cNvSpPr>
          <p:nvPr/>
        </p:nvSpPr>
        <p:spPr bwMode="auto">
          <a:xfrm rot="16200000">
            <a:off x="5522913" y="1522413"/>
            <a:ext cx="3629025" cy="3629025"/>
          </a:xfrm>
          <a:prstGeom prst="rtTriangle">
            <a:avLst/>
          </a:prstGeom>
          <a:solidFill>
            <a:srgbClr val="D8CFC6"/>
          </a:solidFill>
          <a:ln w="9525">
            <a:noFill/>
            <a:round/>
            <a:headEnd/>
            <a:tailEnd/>
          </a:ln>
        </p:spPr>
        <p:txBody>
          <a:bodyPr/>
          <a:lstStyle/>
          <a:p>
            <a:pPr algn="ctr"/>
            <a:endParaRPr lang="en-US"/>
          </a:p>
        </p:txBody>
      </p:sp>
      <p:sp>
        <p:nvSpPr>
          <p:cNvPr id="9" name="Snip Single Corner Rectangle 7"/>
          <p:cNvSpPr>
            <a:spLocks/>
          </p:cNvSpPr>
          <p:nvPr/>
        </p:nvSpPr>
        <p:spPr bwMode="auto">
          <a:xfrm rot="18900000" flipH="1">
            <a:off x="559594" y="-1286669"/>
            <a:ext cx="3117850" cy="4008438"/>
          </a:xfrm>
          <a:custGeom>
            <a:avLst/>
            <a:gdLst>
              <a:gd name="T0" fmla="*/ 2549141 w 3117017"/>
              <a:gd name="T1" fmla="*/ 0 h 4008478"/>
              <a:gd name="T2" fmla="*/ 0 w 3117017"/>
              <a:gd name="T3" fmla="*/ 2548435 h 4008478"/>
              <a:gd name="T4" fmla="*/ 0 w 3117017"/>
              <a:gd name="T5" fmla="*/ 4008438 h 4008478"/>
              <a:gd name="T6" fmla="*/ 3117850 w 3117017"/>
              <a:gd name="T7" fmla="*/ 4008438 h 4008478"/>
              <a:gd name="T8" fmla="*/ 3117850 w 3117017"/>
              <a:gd name="T9" fmla="*/ 568551 h 4008478"/>
              <a:gd name="T10" fmla="*/ 2549141 w 3117017"/>
              <a:gd name="T11" fmla="*/ 0 h 40084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17017" h="4008478">
                <a:moveTo>
                  <a:pt x="2548460" y="0"/>
                </a:moveTo>
                <a:lnTo>
                  <a:pt x="0" y="2548460"/>
                </a:lnTo>
                <a:lnTo>
                  <a:pt x="0" y="4008478"/>
                </a:lnTo>
                <a:lnTo>
                  <a:pt x="3117017" y="4008478"/>
                </a:lnTo>
                <a:lnTo>
                  <a:pt x="3117017" y="568557"/>
                </a:lnTo>
                <a:lnTo>
                  <a:pt x="2548460" y="0"/>
                </a:lnTo>
                <a:close/>
              </a:path>
            </a:pathLst>
          </a:custGeom>
          <a:gradFill rotWithShape="1">
            <a:gsLst>
              <a:gs pos="0">
                <a:srgbClr val="FFCC33"/>
              </a:gs>
              <a:gs pos="39999">
                <a:srgbClr val="FFCC33"/>
              </a:gs>
              <a:gs pos="100000">
                <a:srgbClr val="E3B93F"/>
              </a:gs>
            </a:gsLst>
            <a:lin ang="5220000"/>
          </a:gradFill>
          <a:ln w="9525" cap="flat" cmpd="sng">
            <a:noFill/>
            <a:prstDash val="solid"/>
            <a:round/>
            <a:headEnd type="none" w="med" len="med"/>
            <a:tailEnd type="none" w="med" len="med"/>
          </a:ln>
        </p:spPr>
        <p:txBody>
          <a:bodyPr/>
          <a:lstStyle/>
          <a:p>
            <a:endParaRPr lang="en-GB"/>
          </a:p>
        </p:txBody>
      </p:sp>
      <p:sp>
        <p:nvSpPr>
          <p:cNvPr id="10" name="Right Triangle 15"/>
          <p:cNvSpPr>
            <a:spLocks noChangeArrowheads="1"/>
          </p:cNvSpPr>
          <p:nvPr/>
        </p:nvSpPr>
        <p:spPr bwMode="auto">
          <a:xfrm rot="16200000">
            <a:off x="515938" y="1030288"/>
            <a:ext cx="4121150" cy="4121150"/>
          </a:xfrm>
          <a:prstGeom prst="rtTriangle">
            <a:avLst/>
          </a:prstGeom>
          <a:solidFill>
            <a:srgbClr val="FFCC33"/>
          </a:solidFill>
          <a:ln w="9525">
            <a:noFill/>
            <a:round/>
            <a:headEnd/>
            <a:tailEnd/>
          </a:ln>
        </p:spPr>
        <p:txBody>
          <a:bodyPr/>
          <a:lstStyle/>
          <a:p>
            <a:pPr algn="ctr"/>
            <a:endParaRPr lang="en-US"/>
          </a:p>
        </p:txBody>
      </p:sp>
      <p:sp>
        <p:nvSpPr>
          <p:cNvPr id="13" name="Right Triangle 13"/>
          <p:cNvSpPr>
            <a:spLocks noChangeArrowheads="1"/>
          </p:cNvSpPr>
          <p:nvPr userDrawn="1"/>
        </p:nvSpPr>
        <p:spPr bwMode="auto">
          <a:xfrm rot="16200000">
            <a:off x="5522913" y="1522413"/>
            <a:ext cx="3629025" cy="3629025"/>
          </a:xfrm>
          <a:prstGeom prst="rtTriangle">
            <a:avLst/>
          </a:prstGeom>
          <a:solidFill>
            <a:srgbClr val="D8CFC6"/>
          </a:solidFill>
          <a:ln w="9525">
            <a:noFill/>
            <a:round/>
            <a:headEnd/>
            <a:tailEnd/>
          </a:ln>
        </p:spPr>
        <p:txBody>
          <a:bodyPr/>
          <a:lstStyle/>
          <a:p>
            <a:pPr algn="ctr"/>
            <a:endParaRPr lang="en-US"/>
          </a:p>
        </p:txBody>
      </p:sp>
      <p:sp>
        <p:nvSpPr>
          <p:cNvPr id="14" name="Snip Single Corner Rectangle 7"/>
          <p:cNvSpPr>
            <a:spLocks/>
          </p:cNvSpPr>
          <p:nvPr userDrawn="1"/>
        </p:nvSpPr>
        <p:spPr bwMode="auto">
          <a:xfrm rot="18900000" flipH="1">
            <a:off x="559594" y="-1286669"/>
            <a:ext cx="3117850" cy="4008438"/>
          </a:xfrm>
          <a:custGeom>
            <a:avLst/>
            <a:gdLst>
              <a:gd name="T0" fmla="*/ 2549141 w 3117017"/>
              <a:gd name="T1" fmla="*/ 0 h 4008478"/>
              <a:gd name="T2" fmla="*/ 0 w 3117017"/>
              <a:gd name="T3" fmla="*/ 2548435 h 4008478"/>
              <a:gd name="T4" fmla="*/ 0 w 3117017"/>
              <a:gd name="T5" fmla="*/ 4008438 h 4008478"/>
              <a:gd name="T6" fmla="*/ 3117850 w 3117017"/>
              <a:gd name="T7" fmla="*/ 4008438 h 4008478"/>
              <a:gd name="T8" fmla="*/ 3117850 w 3117017"/>
              <a:gd name="T9" fmla="*/ 568551 h 4008478"/>
              <a:gd name="T10" fmla="*/ 2549141 w 3117017"/>
              <a:gd name="T11" fmla="*/ 0 h 40084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17017" h="4008478">
                <a:moveTo>
                  <a:pt x="2548460" y="0"/>
                </a:moveTo>
                <a:lnTo>
                  <a:pt x="0" y="2548460"/>
                </a:lnTo>
                <a:lnTo>
                  <a:pt x="0" y="4008478"/>
                </a:lnTo>
                <a:lnTo>
                  <a:pt x="3117017" y="4008478"/>
                </a:lnTo>
                <a:lnTo>
                  <a:pt x="3117017" y="568557"/>
                </a:lnTo>
                <a:lnTo>
                  <a:pt x="2548460" y="0"/>
                </a:lnTo>
                <a:close/>
              </a:path>
            </a:pathLst>
          </a:custGeom>
          <a:gradFill rotWithShape="1">
            <a:gsLst>
              <a:gs pos="0">
                <a:srgbClr val="FFCC33"/>
              </a:gs>
              <a:gs pos="39999">
                <a:srgbClr val="FFCC33"/>
              </a:gs>
              <a:gs pos="100000">
                <a:srgbClr val="E3B93F"/>
              </a:gs>
            </a:gsLst>
            <a:lin ang="5220000"/>
          </a:gradFill>
          <a:ln w="9525" cap="flat" cmpd="sng">
            <a:noFill/>
            <a:prstDash val="solid"/>
            <a:round/>
            <a:headEnd type="none" w="med" len="med"/>
            <a:tailEnd type="none" w="med" len="med"/>
          </a:ln>
        </p:spPr>
        <p:txBody>
          <a:bodyPr/>
          <a:lstStyle/>
          <a:p>
            <a:endParaRPr lang="en-GB"/>
          </a:p>
        </p:txBody>
      </p:sp>
      <p:sp>
        <p:nvSpPr>
          <p:cNvPr id="15" name="Right Triangle 15"/>
          <p:cNvSpPr>
            <a:spLocks noChangeArrowheads="1"/>
          </p:cNvSpPr>
          <p:nvPr userDrawn="1"/>
        </p:nvSpPr>
        <p:spPr bwMode="auto">
          <a:xfrm rot="16200000">
            <a:off x="515938" y="1030288"/>
            <a:ext cx="4121150" cy="4121150"/>
          </a:xfrm>
          <a:prstGeom prst="rtTriangle">
            <a:avLst/>
          </a:prstGeom>
          <a:solidFill>
            <a:srgbClr val="FFCC33"/>
          </a:solidFill>
          <a:ln w="9525">
            <a:noFill/>
            <a:round/>
            <a:headEnd/>
            <a:tailEnd/>
          </a:ln>
        </p:spPr>
        <p:txBody>
          <a:bodyPr/>
          <a:lstStyle/>
          <a:p>
            <a:pPr algn="ctr"/>
            <a:endParaRPr lang="en-US"/>
          </a:p>
        </p:txBody>
      </p:sp>
      <p:pic>
        <p:nvPicPr>
          <p:cNvPr id="16" name="Picture 16" descr="AXIS_LOGO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2375" y="149225"/>
            <a:ext cx="8826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944723"/>
      </p:ext>
    </p:extLst>
  </p:cSld>
  <p:clrMapOvr>
    <a:masterClrMapping/>
  </p:clrMapOvr>
  <p:transition spd="med">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Key message">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56813944-0B20-4F0C-B79F-BA7A7C14D967}"/>
              </a:ext>
            </a:extLst>
          </p:cNvPr>
          <p:cNvSpPr>
            <a:spLocks noGrp="1"/>
          </p:cNvSpPr>
          <p:nvPr>
            <p:ph type="pic" sz="quarter" idx="10"/>
          </p:nvPr>
        </p:nvSpPr>
        <p:spPr bwMode="auto">
          <a:xfrm>
            <a:off x="3747454" y="754451"/>
            <a:ext cx="4891722" cy="3897717"/>
          </a:xfrm>
          <a:custGeom>
            <a:avLst/>
            <a:gdLst>
              <a:gd name="connsiteX0" fmla="*/ 0 w 5813425"/>
              <a:gd name="connsiteY0" fmla="*/ 0 h 3906837"/>
              <a:gd name="connsiteX1" fmla="*/ 5813425 w 5813425"/>
              <a:gd name="connsiteY1" fmla="*/ 0 h 3906837"/>
              <a:gd name="connsiteX2" fmla="*/ 5813425 w 5813425"/>
              <a:gd name="connsiteY2" fmla="*/ 3906837 h 3906837"/>
              <a:gd name="connsiteX3" fmla="*/ 0 w 5813425"/>
              <a:gd name="connsiteY3" fmla="*/ 3906837 h 3906837"/>
              <a:gd name="connsiteX4" fmla="*/ 0 w 5813425"/>
              <a:gd name="connsiteY4" fmla="*/ 0 h 3906837"/>
              <a:gd name="connsiteX0" fmla="*/ 0 w 5813425"/>
              <a:gd name="connsiteY0" fmla="*/ 0 h 3913561"/>
              <a:gd name="connsiteX1" fmla="*/ 5813425 w 5813425"/>
              <a:gd name="connsiteY1" fmla="*/ 0 h 3913561"/>
              <a:gd name="connsiteX2" fmla="*/ 5813425 w 5813425"/>
              <a:gd name="connsiteY2" fmla="*/ 3906837 h 3913561"/>
              <a:gd name="connsiteX3" fmla="*/ 3099547 w 5813425"/>
              <a:gd name="connsiteY3" fmla="*/ 3913561 h 3913561"/>
              <a:gd name="connsiteX4" fmla="*/ 0 w 5813425"/>
              <a:gd name="connsiteY4" fmla="*/ 0 h 3913561"/>
              <a:gd name="connsiteX0" fmla="*/ 0 w 5813425"/>
              <a:gd name="connsiteY0" fmla="*/ 0 h 3906837"/>
              <a:gd name="connsiteX1" fmla="*/ 5813425 w 5813425"/>
              <a:gd name="connsiteY1" fmla="*/ 0 h 3906837"/>
              <a:gd name="connsiteX2" fmla="*/ 5813425 w 5813425"/>
              <a:gd name="connsiteY2" fmla="*/ 3906837 h 3906837"/>
              <a:gd name="connsiteX3" fmla="*/ 3099547 w 5813425"/>
              <a:gd name="connsiteY3" fmla="*/ 3906417 h 3906837"/>
              <a:gd name="connsiteX4" fmla="*/ 0 w 5813425"/>
              <a:gd name="connsiteY4" fmla="*/ 0 h 3906837"/>
              <a:gd name="connsiteX0" fmla="*/ 0 w 5813425"/>
              <a:gd name="connsiteY0" fmla="*/ 0 h 3906837"/>
              <a:gd name="connsiteX1" fmla="*/ 5813425 w 5813425"/>
              <a:gd name="connsiteY1" fmla="*/ 0 h 3906837"/>
              <a:gd name="connsiteX2" fmla="*/ 5813425 w 5813425"/>
              <a:gd name="connsiteY2" fmla="*/ 3906837 h 3906837"/>
              <a:gd name="connsiteX3" fmla="*/ 3099547 w 5813425"/>
              <a:gd name="connsiteY3" fmla="*/ 3906417 h 3906837"/>
              <a:gd name="connsiteX4" fmla="*/ 0 w 5813425"/>
              <a:gd name="connsiteY4" fmla="*/ 0 h 3906837"/>
              <a:gd name="connsiteX0" fmla="*/ 0 w 5813425"/>
              <a:gd name="connsiteY0" fmla="*/ 0 h 3906837"/>
              <a:gd name="connsiteX1" fmla="*/ 5813425 w 5813425"/>
              <a:gd name="connsiteY1" fmla="*/ 0 h 3906837"/>
              <a:gd name="connsiteX2" fmla="*/ 5813425 w 5813425"/>
              <a:gd name="connsiteY2" fmla="*/ 3906837 h 3906837"/>
              <a:gd name="connsiteX3" fmla="*/ 3099547 w 5813425"/>
              <a:gd name="connsiteY3" fmla="*/ 3904035 h 3906837"/>
              <a:gd name="connsiteX4" fmla="*/ 0 w 5813425"/>
              <a:gd name="connsiteY4" fmla="*/ 0 h 3906837"/>
              <a:gd name="connsiteX0" fmla="*/ 0 w 5813425"/>
              <a:gd name="connsiteY0" fmla="*/ 0 h 3904035"/>
              <a:gd name="connsiteX1" fmla="*/ 5813425 w 5813425"/>
              <a:gd name="connsiteY1" fmla="*/ 0 h 3904035"/>
              <a:gd name="connsiteX2" fmla="*/ 5813425 w 5813425"/>
              <a:gd name="connsiteY2" fmla="*/ 3902075 h 3904035"/>
              <a:gd name="connsiteX3" fmla="*/ 3099547 w 5813425"/>
              <a:gd name="connsiteY3" fmla="*/ 3904035 h 3904035"/>
              <a:gd name="connsiteX4" fmla="*/ 0 w 5813425"/>
              <a:gd name="connsiteY4" fmla="*/ 0 h 3904035"/>
              <a:gd name="connsiteX0" fmla="*/ 0 w 5813425"/>
              <a:gd name="connsiteY0" fmla="*/ 0 h 3906837"/>
              <a:gd name="connsiteX1" fmla="*/ 5813425 w 5813425"/>
              <a:gd name="connsiteY1" fmla="*/ 0 h 3906837"/>
              <a:gd name="connsiteX2" fmla="*/ 5813425 w 5813425"/>
              <a:gd name="connsiteY2" fmla="*/ 3906837 h 3906837"/>
              <a:gd name="connsiteX3" fmla="*/ 3099547 w 5813425"/>
              <a:gd name="connsiteY3" fmla="*/ 3904035 h 3906837"/>
              <a:gd name="connsiteX4" fmla="*/ 0 w 5813425"/>
              <a:gd name="connsiteY4" fmla="*/ 0 h 3906837"/>
              <a:gd name="connsiteX0" fmla="*/ 0 w 5813425"/>
              <a:gd name="connsiteY0" fmla="*/ 0 h 3904456"/>
              <a:gd name="connsiteX1" fmla="*/ 5813425 w 5813425"/>
              <a:gd name="connsiteY1" fmla="*/ 0 h 3904456"/>
              <a:gd name="connsiteX2" fmla="*/ 5813425 w 5813425"/>
              <a:gd name="connsiteY2" fmla="*/ 3904456 h 3904456"/>
              <a:gd name="connsiteX3" fmla="*/ 3099547 w 5813425"/>
              <a:gd name="connsiteY3" fmla="*/ 3904035 h 3904456"/>
              <a:gd name="connsiteX4" fmla="*/ 0 w 5813425"/>
              <a:gd name="connsiteY4" fmla="*/ 0 h 3904456"/>
              <a:gd name="connsiteX0" fmla="*/ 0 w 5813425"/>
              <a:gd name="connsiteY0" fmla="*/ 0 h 3904456"/>
              <a:gd name="connsiteX1" fmla="*/ 5813425 w 5813425"/>
              <a:gd name="connsiteY1" fmla="*/ 0 h 3904456"/>
              <a:gd name="connsiteX2" fmla="*/ 5813425 w 5813425"/>
              <a:gd name="connsiteY2" fmla="*/ 3904456 h 3904456"/>
              <a:gd name="connsiteX3" fmla="*/ 3099547 w 5813425"/>
              <a:gd name="connsiteY3" fmla="*/ 3904035 h 3904456"/>
              <a:gd name="connsiteX4" fmla="*/ 969010 w 5813425"/>
              <a:gd name="connsiteY4" fmla="*/ 1210360 h 3904456"/>
              <a:gd name="connsiteX5" fmla="*/ 0 w 5813425"/>
              <a:gd name="connsiteY5" fmla="*/ 0 h 3904456"/>
              <a:gd name="connsiteX0" fmla="*/ 859790 w 4844415"/>
              <a:gd name="connsiteY0" fmla="*/ 7621 h 3904456"/>
              <a:gd name="connsiteX1" fmla="*/ 4844415 w 4844415"/>
              <a:gd name="connsiteY1" fmla="*/ 0 h 3904456"/>
              <a:gd name="connsiteX2" fmla="*/ 4844415 w 4844415"/>
              <a:gd name="connsiteY2" fmla="*/ 3904456 h 3904456"/>
              <a:gd name="connsiteX3" fmla="*/ 2130537 w 4844415"/>
              <a:gd name="connsiteY3" fmla="*/ 3904035 h 3904456"/>
              <a:gd name="connsiteX4" fmla="*/ 0 w 4844415"/>
              <a:gd name="connsiteY4" fmla="*/ 1210360 h 3904456"/>
              <a:gd name="connsiteX5" fmla="*/ 859790 w 4844415"/>
              <a:gd name="connsiteY5" fmla="*/ 7621 h 3904456"/>
              <a:gd name="connsiteX0" fmla="*/ 905510 w 4890135"/>
              <a:gd name="connsiteY0" fmla="*/ 7621 h 3904456"/>
              <a:gd name="connsiteX1" fmla="*/ 4890135 w 4890135"/>
              <a:gd name="connsiteY1" fmla="*/ 0 h 3904456"/>
              <a:gd name="connsiteX2" fmla="*/ 4890135 w 4890135"/>
              <a:gd name="connsiteY2" fmla="*/ 3904456 h 3904456"/>
              <a:gd name="connsiteX3" fmla="*/ 2176257 w 4890135"/>
              <a:gd name="connsiteY3" fmla="*/ 3904035 h 3904456"/>
              <a:gd name="connsiteX4" fmla="*/ 0 w 4890135"/>
              <a:gd name="connsiteY4" fmla="*/ 1149394 h 3904456"/>
              <a:gd name="connsiteX5" fmla="*/ 905510 w 4890135"/>
              <a:gd name="connsiteY5" fmla="*/ 7621 h 3904456"/>
              <a:gd name="connsiteX0" fmla="*/ 902335 w 4886960"/>
              <a:gd name="connsiteY0" fmla="*/ 7621 h 3904456"/>
              <a:gd name="connsiteX1" fmla="*/ 4886960 w 4886960"/>
              <a:gd name="connsiteY1" fmla="*/ 0 h 3904456"/>
              <a:gd name="connsiteX2" fmla="*/ 4886960 w 4886960"/>
              <a:gd name="connsiteY2" fmla="*/ 3904456 h 3904456"/>
              <a:gd name="connsiteX3" fmla="*/ 2173082 w 4886960"/>
              <a:gd name="connsiteY3" fmla="*/ 3904035 h 3904456"/>
              <a:gd name="connsiteX4" fmla="*/ 0 w 4886960"/>
              <a:gd name="connsiteY4" fmla="*/ 1155745 h 3904456"/>
              <a:gd name="connsiteX5" fmla="*/ 902335 w 4886960"/>
              <a:gd name="connsiteY5" fmla="*/ 7621 h 3904456"/>
              <a:gd name="connsiteX0" fmla="*/ 902335 w 4886960"/>
              <a:gd name="connsiteY0" fmla="*/ 7621 h 3904456"/>
              <a:gd name="connsiteX1" fmla="*/ 4886960 w 4886960"/>
              <a:gd name="connsiteY1" fmla="*/ 0 h 3904456"/>
              <a:gd name="connsiteX2" fmla="*/ 4886960 w 4886960"/>
              <a:gd name="connsiteY2" fmla="*/ 3904456 h 3904456"/>
              <a:gd name="connsiteX3" fmla="*/ 2173082 w 4886960"/>
              <a:gd name="connsiteY3" fmla="*/ 3904035 h 3904456"/>
              <a:gd name="connsiteX4" fmla="*/ 0 w 4886960"/>
              <a:gd name="connsiteY4" fmla="*/ 1162096 h 3904456"/>
              <a:gd name="connsiteX5" fmla="*/ 902335 w 4886960"/>
              <a:gd name="connsiteY5" fmla="*/ 7621 h 3904456"/>
              <a:gd name="connsiteX0" fmla="*/ 902335 w 4886960"/>
              <a:gd name="connsiteY0" fmla="*/ 1270 h 3898105"/>
              <a:gd name="connsiteX1" fmla="*/ 4886960 w 4886960"/>
              <a:gd name="connsiteY1" fmla="*/ 0 h 3898105"/>
              <a:gd name="connsiteX2" fmla="*/ 4886960 w 4886960"/>
              <a:gd name="connsiteY2" fmla="*/ 3898105 h 3898105"/>
              <a:gd name="connsiteX3" fmla="*/ 2173082 w 4886960"/>
              <a:gd name="connsiteY3" fmla="*/ 3897684 h 3898105"/>
              <a:gd name="connsiteX4" fmla="*/ 0 w 4886960"/>
              <a:gd name="connsiteY4" fmla="*/ 1155745 h 3898105"/>
              <a:gd name="connsiteX5" fmla="*/ 902335 w 4886960"/>
              <a:gd name="connsiteY5" fmla="*/ 1270 h 3898105"/>
              <a:gd name="connsiteX0" fmla="*/ 902335 w 4886960"/>
              <a:gd name="connsiteY0" fmla="*/ 1270 h 3898105"/>
              <a:gd name="connsiteX1" fmla="*/ 4886960 w 4886960"/>
              <a:gd name="connsiteY1" fmla="*/ 0 h 3898105"/>
              <a:gd name="connsiteX2" fmla="*/ 4886960 w 4886960"/>
              <a:gd name="connsiteY2" fmla="*/ 3898105 h 3898105"/>
              <a:gd name="connsiteX3" fmla="*/ 2173082 w 4886960"/>
              <a:gd name="connsiteY3" fmla="*/ 3897684 h 3898105"/>
              <a:gd name="connsiteX4" fmla="*/ 0 w 4886960"/>
              <a:gd name="connsiteY4" fmla="*/ 1155745 h 3898105"/>
              <a:gd name="connsiteX5" fmla="*/ 902335 w 4886960"/>
              <a:gd name="connsiteY5" fmla="*/ 1270 h 3898105"/>
              <a:gd name="connsiteX0" fmla="*/ 907097 w 4891722"/>
              <a:gd name="connsiteY0" fmla="*/ 1270 h 3898105"/>
              <a:gd name="connsiteX1" fmla="*/ 4891722 w 4891722"/>
              <a:gd name="connsiteY1" fmla="*/ 0 h 3898105"/>
              <a:gd name="connsiteX2" fmla="*/ 4891722 w 4891722"/>
              <a:gd name="connsiteY2" fmla="*/ 3898105 h 3898105"/>
              <a:gd name="connsiteX3" fmla="*/ 2177844 w 4891722"/>
              <a:gd name="connsiteY3" fmla="*/ 3897684 h 3898105"/>
              <a:gd name="connsiteX4" fmla="*/ 0 w 4891722"/>
              <a:gd name="connsiteY4" fmla="*/ 1158127 h 3898105"/>
              <a:gd name="connsiteX5" fmla="*/ 907097 w 4891722"/>
              <a:gd name="connsiteY5" fmla="*/ 1270 h 389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1722" h="3898105">
                <a:moveTo>
                  <a:pt x="907097" y="1270"/>
                </a:moveTo>
                <a:lnTo>
                  <a:pt x="4891722" y="0"/>
                </a:lnTo>
                <a:lnTo>
                  <a:pt x="4891722" y="3898105"/>
                </a:lnTo>
                <a:lnTo>
                  <a:pt x="2177844" y="3897684"/>
                </a:lnTo>
                <a:lnTo>
                  <a:pt x="0" y="1158127"/>
                </a:lnTo>
                <a:lnTo>
                  <a:pt x="907097" y="1270"/>
                </a:lnTo>
                <a:close/>
              </a:path>
            </a:pathLst>
          </a:custGeom>
          <a:noFill/>
          <a:ln>
            <a:noFill/>
          </a:ln>
        </p:spPr>
        <p:txBody>
          <a:bodyPr lIns="1188000" anchor="ctr" anchorCtr="0"/>
          <a:lstStyle>
            <a:lvl1pPr algn="ctr">
              <a:defRPr sz="1400"/>
            </a:lvl1pPr>
          </a:lstStyle>
          <a:p>
            <a:endParaRPr lang="en-GB" dirty="0"/>
          </a:p>
        </p:txBody>
      </p:sp>
      <p:sp>
        <p:nvSpPr>
          <p:cNvPr id="3" name="Content Placeholder 2"/>
          <p:cNvSpPr>
            <a:spLocks noGrp="1"/>
          </p:cNvSpPr>
          <p:nvPr>
            <p:ph idx="1" hasCustomPrompt="1"/>
          </p:nvPr>
        </p:nvSpPr>
        <p:spPr>
          <a:xfrm>
            <a:off x="622300" y="985838"/>
            <a:ext cx="3600000" cy="3371850"/>
          </a:xfrm>
        </p:spPr>
        <p:txBody>
          <a:bodyPr anchor="b" anchorCtr="0">
            <a:normAutofit/>
          </a:bodyPr>
          <a:lstStyle>
            <a:lvl1pPr marL="269868" indent="-269868">
              <a:spcBef>
                <a:spcPts val="600"/>
              </a:spcBef>
              <a:buClr>
                <a:schemeClr val="accent1"/>
              </a:buClr>
              <a:buFont typeface="Wingdings 3" panose="05040102010807070707" pitchFamily="18" charset="2"/>
              <a:buChar char=""/>
              <a:defRPr sz="1600" baseline="0">
                <a:latin typeface="Arial"/>
                <a:cs typeface="Arial"/>
              </a:defRPr>
            </a:lvl1pPr>
            <a:lvl2pPr marL="538150" indent="-269868">
              <a:spcBef>
                <a:spcPts val="600"/>
              </a:spcBef>
              <a:buClr>
                <a:schemeClr val="accent1"/>
              </a:buClr>
              <a:buFont typeface="Wingdings 3" panose="05040102010807070707" pitchFamily="18" charset="2"/>
              <a:buChar char="y"/>
              <a:defRPr sz="1400" baseline="0">
                <a:latin typeface="Arial"/>
                <a:cs typeface="Arial"/>
              </a:defRPr>
            </a:lvl2pPr>
            <a:lvl3pPr marL="806430" indent="-268281">
              <a:spcBef>
                <a:spcPts val="600"/>
              </a:spcBef>
              <a:buClr>
                <a:schemeClr val="accent1"/>
              </a:buClr>
              <a:buFont typeface="Wingdings 3" panose="05040102010807070707" pitchFamily="18" charset="2"/>
              <a:buChar char="y"/>
              <a:defRPr sz="1400" baseline="0">
                <a:latin typeface="Arial"/>
                <a:cs typeface="Arial"/>
              </a:defRPr>
            </a:lvl3pPr>
            <a:lvl4pPr marL="1076298" indent="-269868">
              <a:spcBef>
                <a:spcPts val="600"/>
              </a:spcBef>
              <a:buClr>
                <a:schemeClr val="accent1"/>
              </a:buClr>
              <a:buFont typeface="Wingdings 3" panose="05040102010807070707" pitchFamily="18" charset="2"/>
              <a:buChar char="y"/>
              <a:defRPr sz="1200" baseline="0">
                <a:latin typeface="Arial"/>
                <a:cs typeface="Arial"/>
              </a:defRPr>
            </a:lvl4pPr>
            <a:lvl5pPr marL="1344580" indent="-268281">
              <a:spcBef>
                <a:spcPts val="600"/>
              </a:spcBef>
              <a:buClr>
                <a:schemeClr val="accent1"/>
              </a:buClr>
              <a:buFont typeface="Wingdings 3" panose="05040102010807070707" pitchFamily="18" charset="2"/>
              <a:buChar char="y"/>
              <a:defRPr sz="1200" baseline="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30341" y="291967"/>
            <a:ext cx="8276656" cy="364331"/>
          </a:xfrm>
          <a:prstGeom prst="rect">
            <a:avLst/>
          </a:prstGeom>
        </p:spPr>
        <p:txBody>
          <a:bodyPr/>
          <a:lstStyle>
            <a:lvl1pPr>
              <a:defRPr sz="2000">
                <a:latin typeface="Arial"/>
                <a:cs typeface="Arial"/>
              </a:defRPr>
            </a:lvl1pPr>
          </a:lstStyle>
          <a:p>
            <a:r>
              <a:rPr lang="en-US" dirty="0"/>
              <a:t>Click to edit Master title style</a:t>
            </a:r>
          </a:p>
        </p:txBody>
      </p:sp>
      <p:sp>
        <p:nvSpPr>
          <p:cNvPr id="4" name="Likbent triangel 3">
            <a:extLst>
              <a:ext uri="{FF2B5EF4-FFF2-40B4-BE49-F238E27FC236}">
                <a16:creationId xmlns:a16="http://schemas.microsoft.com/office/drawing/2014/main" id="{D92A8B6D-D2C7-46B4-B413-0F515438B7E9}"/>
              </a:ext>
            </a:extLst>
          </p:cNvPr>
          <p:cNvSpPr/>
          <p:nvPr userDrawn="1"/>
        </p:nvSpPr>
        <p:spPr bwMode="auto">
          <a:xfrm rot="10800000">
            <a:off x="2832372" y="748104"/>
            <a:ext cx="1831519" cy="1164041"/>
          </a:xfrm>
          <a:prstGeom prst="triangle">
            <a:avLst/>
          </a:prstGeom>
          <a:solidFill>
            <a:srgbClr val="FFCC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78"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259519806"/>
      </p:ext>
    </p:extLst>
  </p:cSld>
  <p:clrMapOvr>
    <a:masterClrMapping/>
  </p:clrMapOvr>
  <p:transition spd="med">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Key message">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07D18438-2710-4D8E-8333-CDA44037B434}"/>
              </a:ext>
            </a:extLst>
          </p:cNvPr>
          <p:cNvSpPr>
            <a:spLocks noGrp="1"/>
          </p:cNvSpPr>
          <p:nvPr>
            <p:ph type="pic" sz="quarter" idx="10"/>
          </p:nvPr>
        </p:nvSpPr>
        <p:spPr>
          <a:xfrm>
            <a:off x="0" y="690563"/>
            <a:ext cx="9144000" cy="3973512"/>
          </a:xfrm>
          <a:noFill/>
        </p:spPr>
        <p:txBody>
          <a:bodyPr anchor="ctr" anchorCtr="0"/>
          <a:lstStyle>
            <a:lvl1pPr algn="ctr">
              <a:defRPr sz="1400"/>
            </a:lvl1pPr>
          </a:lstStyle>
          <a:p>
            <a:endParaRPr lang="en-GB" dirty="0"/>
          </a:p>
        </p:txBody>
      </p:sp>
      <p:sp>
        <p:nvSpPr>
          <p:cNvPr id="3" name="Content Placeholder 2"/>
          <p:cNvSpPr>
            <a:spLocks noGrp="1"/>
          </p:cNvSpPr>
          <p:nvPr>
            <p:ph idx="1" hasCustomPrompt="1"/>
          </p:nvPr>
        </p:nvSpPr>
        <p:spPr>
          <a:xfrm>
            <a:off x="622300" y="2910870"/>
            <a:ext cx="3949700" cy="1448731"/>
          </a:xfrm>
          <a:solidFill>
            <a:schemeClr val="bg1">
              <a:alpha val="70000"/>
            </a:schemeClr>
          </a:solidFill>
        </p:spPr>
        <p:txBody>
          <a:bodyPr wrap="square" tIns="46800" bIns="46800" anchor="b" anchorCtr="0">
            <a:spAutoFit/>
          </a:bodyPr>
          <a:lstStyle>
            <a:lvl1pPr marL="269868" indent="-269868">
              <a:spcBef>
                <a:spcPts val="600"/>
              </a:spcBef>
              <a:buClr>
                <a:schemeClr val="accent1"/>
              </a:buClr>
              <a:buFont typeface="Wingdings 3" panose="05040102010807070707" pitchFamily="18" charset="2"/>
              <a:buChar char=""/>
              <a:defRPr sz="1600" baseline="0">
                <a:latin typeface="Arial"/>
                <a:cs typeface="Arial"/>
              </a:defRPr>
            </a:lvl1pPr>
            <a:lvl2pPr marL="538150" indent="-269868">
              <a:spcBef>
                <a:spcPts val="600"/>
              </a:spcBef>
              <a:buClr>
                <a:schemeClr val="accent1"/>
              </a:buClr>
              <a:buFont typeface="Wingdings 3" panose="05040102010807070707" pitchFamily="18" charset="2"/>
              <a:buChar char="y"/>
              <a:defRPr sz="1400" baseline="0">
                <a:latin typeface="Arial"/>
                <a:cs typeface="Arial"/>
              </a:defRPr>
            </a:lvl2pPr>
            <a:lvl3pPr marL="806430" indent="-268281">
              <a:spcBef>
                <a:spcPts val="600"/>
              </a:spcBef>
              <a:buClr>
                <a:schemeClr val="accent1"/>
              </a:buClr>
              <a:buFont typeface="Wingdings 3" panose="05040102010807070707" pitchFamily="18" charset="2"/>
              <a:buChar char="y"/>
              <a:defRPr sz="1400" baseline="0">
                <a:latin typeface="Arial"/>
                <a:cs typeface="Arial"/>
              </a:defRPr>
            </a:lvl3pPr>
            <a:lvl4pPr marL="1076298" indent="-269868">
              <a:spcBef>
                <a:spcPts val="600"/>
              </a:spcBef>
              <a:buClr>
                <a:schemeClr val="accent1"/>
              </a:buClr>
              <a:buFont typeface="Wingdings 3" panose="05040102010807070707" pitchFamily="18" charset="2"/>
              <a:buChar char="y"/>
              <a:defRPr sz="1200" baseline="0">
                <a:latin typeface="Arial"/>
                <a:cs typeface="Arial"/>
              </a:defRPr>
            </a:lvl4pPr>
            <a:lvl5pPr marL="1344580" indent="-268281">
              <a:spcBef>
                <a:spcPts val="600"/>
              </a:spcBef>
              <a:buClr>
                <a:schemeClr val="accent1"/>
              </a:buClr>
              <a:buFont typeface="Wingdings 3" panose="05040102010807070707" pitchFamily="18" charset="2"/>
              <a:buChar char="y"/>
              <a:defRPr sz="1200" baseline="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30341" y="291967"/>
            <a:ext cx="8276656" cy="364331"/>
          </a:xfrm>
          <a:prstGeom prst="rect">
            <a:avLst/>
          </a:prstGeom>
        </p:spPr>
        <p:txBody>
          <a:bodyPr/>
          <a:lstStyle>
            <a:lvl1pPr>
              <a:defRPr sz="2000">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604044121"/>
      </p:ext>
    </p:extLst>
  </p:cSld>
  <p:clrMapOvr>
    <a:masterClrMapping/>
  </p:clrMapOvr>
  <p:transition spd="med">
    <p:wipe dir="r"/>
  </p:transition>
  <p:extLst>
    <p:ext uri="{DCECCB84-F9BA-43D5-87BE-67443E8EF086}">
      <p15:sldGuideLst xmlns:p15="http://schemas.microsoft.com/office/powerpoint/2012/main">
        <p15:guide id="1"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Use cas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348097" y="985838"/>
            <a:ext cx="2340000" cy="3371850"/>
          </a:xfrm>
        </p:spPr>
        <p:txBody>
          <a:bodyPr>
            <a:noAutofit/>
          </a:bodyPr>
          <a:lstStyle>
            <a:lvl1pPr marL="269868" indent="-269868">
              <a:spcBef>
                <a:spcPts val="0"/>
              </a:spcBef>
              <a:spcAft>
                <a:spcPts val="800"/>
              </a:spcAft>
              <a:buClr>
                <a:schemeClr val="accent1"/>
              </a:buClr>
              <a:buFont typeface="Wingdings 3" panose="05040102010807070707" pitchFamily="18" charset="2"/>
              <a:buChar char="y"/>
              <a:defRPr sz="1600" baseline="0"/>
            </a:lvl1pPr>
            <a:lvl2pPr marL="265106" indent="-265106">
              <a:lnSpc>
                <a:spcPct val="100000"/>
              </a:lnSpc>
              <a:spcBef>
                <a:spcPts val="0"/>
              </a:spcBef>
              <a:buClr>
                <a:schemeClr val="accent1"/>
              </a:buClr>
              <a:buFont typeface="Wingdings 3" panose="05040102010807070707" pitchFamily="18" charset="2"/>
              <a:buChar char="y"/>
              <a:defRPr sz="1400" baseline="0"/>
            </a:lvl2pPr>
            <a:lvl3pPr marL="265106" indent="-265106">
              <a:buClr>
                <a:schemeClr val="accent1"/>
              </a:buClr>
              <a:buFont typeface="Wingdings 3" panose="05040102010807070707" pitchFamily="18" charset="2"/>
              <a:buChar char="y"/>
              <a:defRPr sz="1400" baseline="0"/>
            </a:lvl3pPr>
            <a:lvl4pPr marL="265106" indent="-265106">
              <a:buClr>
                <a:schemeClr val="accent1"/>
              </a:buClr>
              <a:buFont typeface="Wingdings 3" panose="05040102010807070707" pitchFamily="18" charset="2"/>
              <a:buChar char="y"/>
              <a:defRPr sz="1200" baseline="0"/>
            </a:lvl4pPr>
            <a:lvl5pPr marL="265106" indent="-265106">
              <a:buClr>
                <a:schemeClr val="accent1"/>
              </a:buClr>
              <a:buFont typeface="Wingdings 3" panose="05040102010807070707" pitchFamily="18" charset="2"/>
              <a:buChar char="y"/>
              <a:defRPr sz="1200" baseline="0"/>
            </a:lvl5pPr>
          </a:lstStyle>
          <a:p>
            <a:pPr lvl="0"/>
            <a:r>
              <a:rPr lang="en-US" dirty="0"/>
              <a:t>Click to edit Master text styles</a:t>
            </a:r>
          </a:p>
          <a:p>
            <a:pPr lvl="1"/>
            <a:r>
              <a:rPr lang="en-US" dirty="0"/>
              <a:t>Second level</a:t>
            </a:r>
          </a:p>
          <a:p>
            <a:pPr lvl="1"/>
            <a:endParaRPr lang="en-US" dirty="0"/>
          </a:p>
        </p:txBody>
      </p:sp>
      <p:sp>
        <p:nvSpPr>
          <p:cNvPr id="4" name="Title 1"/>
          <p:cNvSpPr>
            <a:spLocks noGrp="1"/>
          </p:cNvSpPr>
          <p:nvPr>
            <p:ph type="title"/>
          </p:nvPr>
        </p:nvSpPr>
        <p:spPr>
          <a:xfrm>
            <a:off x="633738" y="290248"/>
            <a:ext cx="8276656" cy="364331"/>
          </a:xfrm>
          <a:prstGeom prst="rect">
            <a:avLst/>
          </a:prstGeom>
        </p:spPr>
        <p:txBody>
          <a:bodyPr/>
          <a:lstStyle>
            <a:lvl1pPr>
              <a:defRPr sz="2000">
                <a:latin typeface="Arial"/>
                <a:cs typeface="Arial"/>
              </a:defRPr>
            </a:lvl1pPr>
          </a:lstStyle>
          <a:p>
            <a:r>
              <a:rPr lang="en-US" dirty="0"/>
              <a:t>Click to edit Master title style</a:t>
            </a:r>
          </a:p>
        </p:txBody>
      </p:sp>
      <p:sp>
        <p:nvSpPr>
          <p:cNvPr id="5" name="Rätvinklig triangel 4">
            <a:extLst>
              <a:ext uri="{FF2B5EF4-FFF2-40B4-BE49-F238E27FC236}">
                <a16:creationId xmlns:a16="http://schemas.microsoft.com/office/drawing/2014/main" id="{CC35516D-1A3F-4553-87F0-284F33019A94}"/>
              </a:ext>
            </a:extLst>
          </p:cNvPr>
          <p:cNvSpPr/>
          <p:nvPr userDrawn="1"/>
        </p:nvSpPr>
        <p:spPr bwMode="auto">
          <a:xfrm rot="5400000">
            <a:off x="455904" y="692841"/>
            <a:ext cx="2607575" cy="2607575"/>
          </a:xfrm>
          <a:prstGeom prst="rtTriangle">
            <a:avLst/>
          </a:prstGeom>
          <a:solidFill>
            <a:srgbClr val="FFCC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78" rtl="0" eaLnBrk="1" fontAlgn="base" latinLnBrk="0" hangingPunct="1">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ndParaRPr>
          </a:p>
        </p:txBody>
      </p:sp>
      <p:sp>
        <p:nvSpPr>
          <p:cNvPr id="6" name="Platshållare för bild 5">
            <a:extLst>
              <a:ext uri="{FF2B5EF4-FFF2-40B4-BE49-F238E27FC236}">
                <a16:creationId xmlns:a16="http://schemas.microsoft.com/office/drawing/2014/main" id="{B040216D-8C29-4CF9-9B66-B0F8F1055C78}"/>
              </a:ext>
            </a:extLst>
          </p:cNvPr>
          <p:cNvSpPr>
            <a:spLocks noGrp="1"/>
          </p:cNvSpPr>
          <p:nvPr>
            <p:ph type="pic" sz="quarter" idx="10"/>
          </p:nvPr>
        </p:nvSpPr>
        <p:spPr bwMode="auto">
          <a:xfrm>
            <a:off x="460200" y="989951"/>
            <a:ext cx="5620324" cy="3367737"/>
          </a:xfrm>
          <a:custGeom>
            <a:avLst/>
            <a:gdLst>
              <a:gd name="connsiteX0" fmla="*/ 0 w 5624911"/>
              <a:gd name="connsiteY0" fmla="*/ 0 h 3900487"/>
              <a:gd name="connsiteX1" fmla="*/ 5624911 w 5624911"/>
              <a:gd name="connsiteY1" fmla="*/ 0 h 3900487"/>
              <a:gd name="connsiteX2" fmla="*/ 5624911 w 5624911"/>
              <a:gd name="connsiteY2" fmla="*/ 3900487 h 3900487"/>
              <a:gd name="connsiteX3" fmla="*/ 0 w 5624911"/>
              <a:gd name="connsiteY3" fmla="*/ 3900487 h 3900487"/>
              <a:gd name="connsiteX4" fmla="*/ 0 w 5624911"/>
              <a:gd name="connsiteY4" fmla="*/ 0 h 3900487"/>
              <a:gd name="connsiteX0" fmla="*/ 0 w 5624911"/>
              <a:gd name="connsiteY0" fmla="*/ 9525 h 3910012"/>
              <a:gd name="connsiteX1" fmla="*/ 2568575 w 5624911"/>
              <a:gd name="connsiteY1" fmla="*/ 0 h 3910012"/>
              <a:gd name="connsiteX2" fmla="*/ 5624911 w 5624911"/>
              <a:gd name="connsiteY2" fmla="*/ 9525 h 3910012"/>
              <a:gd name="connsiteX3" fmla="*/ 5624911 w 5624911"/>
              <a:gd name="connsiteY3" fmla="*/ 3910012 h 3910012"/>
              <a:gd name="connsiteX4" fmla="*/ 0 w 5624911"/>
              <a:gd name="connsiteY4" fmla="*/ 3910012 h 3910012"/>
              <a:gd name="connsiteX5" fmla="*/ 0 w 5624911"/>
              <a:gd name="connsiteY5" fmla="*/ 9525 h 3910012"/>
              <a:gd name="connsiteX0" fmla="*/ 0 w 5624911"/>
              <a:gd name="connsiteY0" fmla="*/ 4763 h 3905250"/>
              <a:gd name="connsiteX1" fmla="*/ 2544762 w 5624911"/>
              <a:gd name="connsiteY1" fmla="*/ 0 h 3905250"/>
              <a:gd name="connsiteX2" fmla="*/ 5624911 w 5624911"/>
              <a:gd name="connsiteY2" fmla="*/ 4763 h 3905250"/>
              <a:gd name="connsiteX3" fmla="*/ 5624911 w 5624911"/>
              <a:gd name="connsiteY3" fmla="*/ 3905250 h 3905250"/>
              <a:gd name="connsiteX4" fmla="*/ 0 w 5624911"/>
              <a:gd name="connsiteY4" fmla="*/ 3905250 h 3905250"/>
              <a:gd name="connsiteX5" fmla="*/ 0 w 5624911"/>
              <a:gd name="connsiteY5" fmla="*/ 4763 h 3905250"/>
              <a:gd name="connsiteX0" fmla="*/ 3175 w 5628086"/>
              <a:gd name="connsiteY0" fmla="*/ 4763 h 3905250"/>
              <a:gd name="connsiteX1" fmla="*/ 2547937 w 5628086"/>
              <a:gd name="connsiteY1" fmla="*/ 0 h 3905250"/>
              <a:gd name="connsiteX2" fmla="*/ 5628086 w 5628086"/>
              <a:gd name="connsiteY2" fmla="*/ 4763 h 3905250"/>
              <a:gd name="connsiteX3" fmla="*/ 5628086 w 5628086"/>
              <a:gd name="connsiteY3" fmla="*/ 3905250 h 3905250"/>
              <a:gd name="connsiteX4" fmla="*/ 3175 w 5628086"/>
              <a:gd name="connsiteY4" fmla="*/ 3905250 h 3905250"/>
              <a:gd name="connsiteX5" fmla="*/ 0 w 5628086"/>
              <a:gd name="connsiteY5" fmla="*/ 2547938 h 3905250"/>
              <a:gd name="connsiteX6" fmla="*/ 3175 w 5628086"/>
              <a:gd name="connsiteY6" fmla="*/ 4763 h 3905250"/>
              <a:gd name="connsiteX0" fmla="*/ 0 w 5628086"/>
              <a:gd name="connsiteY0" fmla="*/ 2547938 h 3905250"/>
              <a:gd name="connsiteX1" fmla="*/ 2547937 w 5628086"/>
              <a:gd name="connsiteY1" fmla="*/ 0 h 3905250"/>
              <a:gd name="connsiteX2" fmla="*/ 5628086 w 5628086"/>
              <a:gd name="connsiteY2" fmla="*/ 4763 h 3905250"/>
              <a:gd name="connsiteX3" fmla="*/ 5628086 w 5628086"/>
              <a:gd name="connsiteY3" fmla="*/ 3905250 h 3905250"/>
              <a:gd name="connsiteX4" fmla="*/ 3175 w 5628086"/>
              <a:gd name="connsiteY4" fmla="*/ 3905250 h 3905250"/>
              <a:gd name="connsiteX5" fmla="*/ 0 w 5628086"/>
              <a:gd name="connsiteY5" fmla="*/ 2547938 h 3905250"/>
              <a:gd name="connsiteX0" fmla="*/ 0 w 5628086"/>
              <a:gd name="connsiteY0" fmla="*/ 2547938 h 3905250"/>
              <a:gd name="connsiteX1" fmla="*/ 2547937 w 5628086"/>
              <a:gd name="connsiteY1" fmla="*/ 0 h 3905250"/>
              <a:gd name="connsiteX2" fmla="*/ 5628086 w 5628086"/>
              <a:gd name="connsiteY2" fmla="*/ 4763 h 3905250"/>
              <a:gd name="connsiteX3" fmla="*/ 5628086 w 5628086"/>
              <a:gd name="connsiteY3" fmla="*/ 3905250 h 3905250"/>
              <a:gd name="connsiteX4" fmla="*/ 3175 w 5628086"/>
              <a:gd name="connsiteY4" fmla="*/ 3905250 h 3905250"/>
              <a:gd name="connsiteX5" fmla="*/ 0 w 5628086"/>
              <a:gd name="connsiteY5" fmla="*/ 2547938 h 3905250"/>
              <a:gd name="connsiteX0" fmla="*/ 0 w 5628086"/>
              <a:gd name="connsiteY0" fmla="*/ 2547938 h 3905250"/>
              <a:gd name="connsiteX1" fmla="*/ 2547937 w 5628086"/>
              <a:gd name="connsiteY1" fmla="*/ 0 h 3905250"/>
              <a:gd name="connsiteX2" fmla="*/ 5628086 w 5628086"/>
              <a:gd name="connsiteY2" fmla="*/ 4763 h 3905250"/>
              <a:gd name="connsiteX3" fmla="*/ 5628086 w 5628086"/>
              <a:gd name="connsiteY3" fmla="*/ 3905250 h 3905250"/>
              <a:gd name="connsiteX4" fmla="*/ 3175 w 5628086"/>
              <a:gd name="connsiteY4" fmla="*/ 3905250 h 3905250"/>
              <a:gd name="connsiteX5" fmla="*/ 0 w 5628086"/>
              <a:gd name="connsiteY5" fmla="*/ 2547938 h 3905250"/>
              <a:gd name="connsiteX0" fmla="*/ 0 w 5628086"/>
              <a:gd name="connsiteY0" fmla="*/ 2547938 h 3905250"/>
              <a:gd name="connsiteX1" fmla="*/ 2547937 w 5628086"/>
              <a:gd name="connsiteY1" fmla="*/ 0 h 3905250"/>
              <a:gd name="connsiteX2" fmla="*/ 5628086 w 5628086"/>
              <a:gd name="connsiteY2" fmla="*/ 4763 h 3905250"/>
              <a:gd name="connsiteX3" fmla="*/ 5628086 w 5628086"/>
              <a:gd name="connsiteY3" fmla="*/ 3905250 h 3905250"/>
              <a:gd name="connsiteX4" fmla="*/ 3175 w 5628086"/>
              <a:gd name="connsiteY4" fmla="*/ 3905250 h 3905250"/>
              <a:gd name="connsiteX5" fmla="*/ 0 w 5628086"/>
              <a:gd name="connsiteY5" fmla="*/ 2547938 h 3905250"/>
              <a:gd name="connsiteX0" fmla="*/ 0 w 5628086"/>
              <a:gd name="connsiteY0" fmla="*/ 2547938 h 3905250"/>
              <a:gd name="connsiteX1" fmla="*/ 2547937 w 5628086"/>
              <a:gd name="connsiteY1" fmla="*/ 0 h 3905250"/>
              <a:gd name="connsiteX2" fmla="*/ 5628086 w 5628086"/>
              <a:gd name="connsiteY2" fmla="*/ 4763 h 3905250"/>
              <a:gd name="connsiteX3" fmla="*/ 5628086 w 5628086"/>
              <a:gd name="connsiteY3" fmla="*/ 3905250 h 3905250"/>
              <a:gd name="connsiteX4" fmla="*/ 3175 w 5628086"/>
              <a:gd name="connsiteY4" fmla="*/ 3905250 h 3905250"/>
              <a:gd name="connsiteX5" fmla="*/ 0 w 5628086"/>
              <a:gd name="connsiteY5" fmla="*/ 2547938 h 3905250"/>
              <a:gd name="connsiteX0" fmla="*/ 0 w 5628086"/>
              <a:gd name="connsiteY0" fmla="*/ 2547938 h 3905250"/>
              <a:gd name="connsiteX1" fmla="*/ 2547937 w 5628086"/>
              <a:gd name="connsiteY1" fmla="*/ 0 h 3905250"/>
              <a:gd name="connsiteX2" fmla="*/ 5628086 w 5628086"/>
              <a:gd name="connsiteY2" fmla="*/ 4763 h 3905250"/>
              <a:gd name="connsiteX3" fmla="*/ 5628086 w 5628086"/>
              <a:gd name="connsiteY3" fmla="*/ 3905250 h 3905250"/>
              <a:gd name="connsiteX4" fmla="*/ 3175 w 5628086"/>
              <a:gd name="connsiteY4" fmla="*/ 3905250 h 3905250"/>
              <a:gd name="connsiteX5" fmla="*/ 0 w 5628086"/>
              <a:gd name="connsiteY5" fmla="*/ 2547938 h 3905250"/>
              <a:gd name="connsiteX0" fmla="*/ 0 w 5628086"/>
              <a:gd name="connsiteY0" fmla="*/ 2547938 h 3905250"/>
              <a:gd name="connsiteX1" fmla="*/ 2547937 w 5628086"/>
              <a:gd name="connsiteY1" fmla="*/ 0 h 3905250"/>
              <a:gd name="connsiteX2" fmla="*/ 5628086 w 5628086"/>
              <a:gd name="connsiteY2" fmla="*/ 4763 h 3905250"/>
              <a:gd name="connsiteX3" fmla="*/ 5628086 w 5628086"/>
              <a:gd name="connsiteY3" fmla="*/ 3905250 h 3905250"/>
              <a:gd name="connsiteX4" fmla="*/ 3175 w 5628086"/>
              <a:gd name="connsiteY4" fmla="*/ 3905250 h 3905250"/>
              <a:gd name="connsiteX5" fmla="*/ 0 w 5628086"/>
              <a:gd name="connsiteY5" fmla="*/ 2547938 h 3905250"/>
              <a:gd name="connsiteX0" fmla="*/ 0 w 5628086"/>
              <a:gd name="connsiteY0" fmla="*/ 2547938 h 3905250"/>
              <a:gd name="connsiteX1" fmla="*/ 2547937 w 5628086"/>
              <a:gd name="connsiteY1" fmla="*/ 0 h 3905250"/>
              <a:gd name="connsiteX2" fmla="*/ 5628086 w 5628086"/>
              <a:gd name="connsiteY2" fmla="*/ 4763 h 3905250"/>
              <a:gd name="connsiteX3" fmla="*/ 5628086 w 5628086"/>
              <a:gd name="connsiteY3" fmla="*/ 3905250 h 3905250"/>
              <a:gd name="connsiteX4" fmla="*/ 3175 w 5628086"/>
              <a:gd name="connsiteY4" fmla="*/ 3905250 h 3905250"/>
              <a:gd name="connsiteX5" fmla="*/ 0 w 5628086"/>
              <a:gd name="connsiteY5" fmla="*/ 2547938 h 3905250"/>
              <a:gd name="connsiteX0" fmla="*/ 0 w 5628086"/>
              <a:gd name="connsiteY0" fmla="*/ 2543176 h 3900488"/>
              <a:gd name="connsiteX1" fmla="*/ 2300077 w 5628086"/>
              <a:gd name="connsiteY1" fmla="*/ 753 h 3900488"/>
              <a:gd name="connsiteX2" fmla="*/ 5628086 w 5628086"/>
              <a:gd name="connsiteY2" fmla="*/ 1 h 3900488"/>
              <a:gd name="connsiteX3" fmla="*/ 5628086 w 5628086"/>
              <a:gd name="connsiteY3" fmla="*/ 3900488 h 3900488"/>
              <a:gd name="connsiteX4" fmla="*/ 3175 w 5628086"/>
              <a:gd name="connsiteY4" fmla="*/ 3900488 h 3900488"/>
              <a:gd name="connsiteX5" fmla="*/ 0 w 5628086"/>
              <a:gd name="connsiteY5" fmla="*/ 2543176 h 3900488"/>
              <a:gd name="connsiteX0" fmla="*/ 0 w 5628086"/>
              <a:gd name="connsiteY0" fmla="*/ 2570755 h 3900487"/>
              <a:gd name="connsiteX1" fmla="*/ 2300077 w 5628086"/>
              <a:gd name="connsiteY1" fmla="*/ 752 h 3900487"/>
              <a:gd name="connsiteX2" fmla="*/ 5628086 w 5628086"/>
              <a:gd name="connsiteY2" fmla="*/ 0 h 3900487"/>
              <a:gd name="connsiteX3" fmla="*/ 5628086 w 5628086"/>
              <a:gd name="connsiteY3" fmla="*/ 3900487 h 3900487"/>
              <a:gd name="connsiteX4" fmla="*/ 3175 w 5628086"/>
              <a:gd name="connsiteY4" fmla="*/ 3900487 h 3900487"/>
              <a:gd name="connsiteX5" fmla="*/ 0 w 5628086"/>
              <a:gd name="connsiteY5" fmla="*/ 2570755 h 3900487"/>
              <a:gd name="connsiteX0" fmla="*/ 0 w 5628086"/>
              <a:gd name="connsiteY0" fmla="*/ 2592818 h 3900487"/>
              <a:gd name="connsiteX1" fmla="*/ 2300077 w 5628086"/>
              <a:gd name="connsiteY1" fmla="*/ 752 h 3900487"/>
              <a:gd name="connsiteX2" fmla="*/ 5628086 w 5628086"/>
              <a:gd name="connsiteY2" fmla="*/ 0 h 3900487"/>
              <a:gd name="connsiteX3" fmla="*/ 5628086 w 5628086"/>
              <a:gd name="connsiteY3" fmla="*/ 3900487 h 3900487"/>
              <a:gd name="connsiteX4" fmla="*/ 3175 w 5628086"/>
              <a:gd name="connsiteY4" fmla="*/ 3900487 h 3900487"/>
              <a:gd name="connsiteX5" fmla="*/ 0 w 5628086"/>
              <a:gd name="connsiteY5" fmla="*/ 2592818 h 3900487"/>
              <a:gd name="connsiteX0" fmla="*/ 0 w 5628086"/>
              <a:gd name="connsiteY0" fmla="*/ 2620397 h 3900487"/>
              <a:gd name="connsiteX1" fmla="*/ 2300077 w 5628086"/>
              <a:gd name="connsiteY1" fmla="*/ 752 h 3900487"/>
              <a:gd name="connsiteX2" fmla="*/ 5628086 w 5628086"/>
              <a:gd name="connsiteY2" fmla="*/ 0 h 3900487"/>
              <a:gd name="connsiteX3" fmla="*/ 5628086 w 5628086"/>
              <a:gd name="connsiteY3" fmla="*/ 3900487 h 3900487"/>
              <a:gd name="connsiteX4" fmla="*/ 3175 w 5628086"/>
              <a:gd name="connsiteY4" fmla="*/ 3900487 h 3900487"/>
              <a:gd name="connsiteX5" fmla="*/ 0 w 5628086"/>
              <a:gd name="connsiteY5" fmla="*/ 2620397 h 3900487"/>
              <a:gd name="connsiteX0" fmla="*/ 0 w 5632852"/>
              <a:gd name="connsiteY0" fmla="*/ 2653493 h 3900487"/>
              <a:gd name="connsiteX1" fmla="*/ 2304843 w 5632852"/>
              <a:gd name="connsiteY1" fmla="*/ 752 h 3900487"/>
              <a:gd name="connsiteX2" fmla="*/ 5632852 w 5632852"/>
              <a:gd name="connsiteY2" fmla="*/ 0 h 3900487"/>
              <a:gd name="connsiteX3" fmla="*/ 5632852 w 5632852"/>
              <a:gd name="connsiteY3" fmla="*/ 3900487 h 3900487"/>
              <a:gd name="connsiteX4" fmla="*/ 7941 w 5632852"/>
              <a:gd name="connsiteY4" fmla="*/ 3900487 h 3900487"/>
              <a:gd name="connsiteX5" fmla="*/ 0 w 5632852"/>
              <a:gd name="connsiteY5" fmla="*/ 2653493 h 3900487"/>
              <a:gd name="connsiteX0" fmla="*/ 0 w 5637619"/>
              <a:gd name="connsiteY0" fmla="*/ 2686588 h 3900487"/>
              <a:gd name="connsiteX1" fmla="*/ 2309610 w 5637619"/>
              <a:gd name="connsiteY1" fmla="*/ 752 h 3900487"/>
              <a:gd name="connsiteX2" fmla="*/ 5637619 w 5637619"/>
              <a:gd name="connsiteY2" fmla="*/ 0 h 3900487"/>
              <a:gd name="connsiteX3" fmla="*/ 5637619 w 5637619"/>
              <a:gd name="connsiteY3" fmla="*/ 3900487 h 3900487"/>
              <a:gd name="connsiteX4" fmla="*/ 12708 w 5637619"/>
              <a:gd name="connsiteY4" fmla="*/ 3900487 h 3900487"/>
              <a:gd name="connsiteX5" fmla="*/ 0 w 5637619"/>
              <a:gd name="connsiteY5" fmla="*/ 2686588 h 3900487"/>
              <a:gd name="connsiteX0" fmla="*/ 0 w 5637619"/>
              <a:gd name="connsiteY0" fmla="*/ 2741747 h 3900487"/>
              <a:gd name="connsiteX1" fmla="*/ 2309610 w 5637619"/>
              <a:gd name="connsiteY1" fmla="*/ 752 h 3900487"/>
              <a:gd name="connsiteX2" fmla="*/ 5637619 w 5637619"/>
              <a:gd name="connsiteY2" fmla="*/ 0 h 3900487"/>
              <a:gd name="connsiteX3" fmla="*/ 5637619 w 5637619"/>
              <a:gd name="connsiteY3" fmla="*/ 3900487 h 3900487"/>
              <a:gd name="connsiteX4" fmla="*/ 12708 w 5637619"/>
              <a:gd name="connsiteY4" fmla="*/ 3900487 h 3900487"/>
              <a:gd name="connsiteX5" fmla="*/ 0 w 5637619"/>
              <a:gd name="connsiteY5" fmla="*/ 2741747 h 3900487"/>
              <a:gd name="connsiteX0" fmla="*/ 1764 w 5625083"/>
              <a:gd name="connsiteY0" fmla="*/ 2670041 h 3900487"/>
              <a:gd name="connsiteX1" fmla="*/ 2297074 w 5625083"/>
              <a:gd name="connsiteY1" fmla="*/ 752 h 3900487"/>
              <a:gd name="connsiteX2" fmla="*/ 5625083 w 5625083"/>
              <a:gd name="connsiteY2" fmla="*/ 0 h 3900487"/>
              <a:gd name="connsiteX3" fmla="*/ 5625083 w 5625083"/>
              <a:gd name="connsiteY3" fmla="*/ 3900487 h 3900487"/>
              <a:gd name="connsiteX4" fmla="*/ 172 w 5625083"/>
              <a:gd name="connsiteY4" fmla="*/ 3900487 h 3900487"/>
              <a:gd name="connsiteX5" fmla="*/ 1764 w 5625083"/>
              <a:gd name="connsiteY5" fmla="*/ 2670041 h 390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25083" h="3900487">
                <a:moveTo>
                  <a:pt x="1764" y="2670041"/>
                </a:moveTo>
                <a:lnTo>
                  <a:pt x="2297074" y="752"/>
                </a:lnTo>
                <a:lnTo>
                  <a:pt x="5625083" y="0"/>
                </a:lnTo>
                <a:lnTo>
                  <a:pt x="5625083" y="3900487"/>
                </a:lnTo>
                <a:lnTo>
                  <a:pt x="172" y="3900487"/>
                </a:lnTo>
                <a:cubicBezTo>
                  <a:pt x="-886" y="3448050"/>
                  <a:pt x="3351" y="3348697"/>
                  <a:pt x="1764" y="2670041"/>
                </a:cubicBezTo>
                <a:close/>
              </a:path>
            </a:pathLst>
          </a:custGeom>
          <a:noFill/>
          <a:ln>
            <a:noFill/>
          </a:ln>
        </p:spPr>
        <p:txBody>
          <a:bodyPr anchor="ctr" anchorCtr="0"/>
          <a:lstStyle>
            <a:lvl1pPr algn="ctr">
              <a:defRPr sz="1400"/>
            </a:lvl1pPr>
          </a:lstStyle>
          <a:p>
            <a:endParaRPr lang="en-US" noProof="0"/>
          </a:p>
        </p:txBody>
      </p:sp>
    </p:spTree>
    <p:extLst>
      <p:ext uri="{BB962C8B-B14F-4D97-AF65-F5344CB8AC3E}">
        <p14:creationId xmlns:p14="http://schemas.microsoft.com/office/powerpoint/2010/main" val="3785091500"/>
      </p:ext>
    </p:extLst>
  </p:cSld>
  <p:clrMapOvr>
    <a:masterClrMapping/>
  </p:clrMapOvr>
  <p:transition spd="med">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Market positioning_1">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2ED1A41C-6114-4BC5-A414-5FA9EB857FCC}"/>
              </a:ext>
            </a:extLst>
          </p:cNvPr>
          <p:cNvSpPr>
            <a:spLocks noGrp="1"/>
          </p:cNvSpPr>
          <p:nvPr>
            <p:ph type="pic" sz="quarter" idx="10"/>
          </p:nvPr>
        </p:nvSpPr>
        <p:spPr>
          <a:xfrm>
            <a:off x="479426" y="755650"/>
            <a:ext cx="8147050" cy="3895725"/>
          </a:xfrm>
          <a:noFill/>
        </p:spPr>
        <p:txBody>
          <a:bodyPr tIns="1008000" anchor="t" anchorCtr="0"/>
          <a:lstStyle>
            <a:lvl1pPr algn="ctr">
              <a:defRPr sz="1400"/>
            </a:lvl1pPr>
          </a:lstStyle>
          <a:p>
            <a:endParaRPr lang="en-US" noProof="0"/>
          </a:p>
        </p:txBody>
      </p:sp>
      <p:sp>
        <p:nvSpPr>
          <p:cNvPr id="5" name="Title 1"/>
          <p:cNvSpPr>
            <a:spLocks noGrp="1"/>
          </p:cNvSpPr>
          <p:nvPr>
            <p:ph type="title"/>
          </p:nvPr>
        </p:nvSpPr>
        <p:spPr>
          <a:xfrm>
            <a:off x="630333" y="290248"/>
            <a:ext cx="8276656" cy="364331"/>
          </a:xfrm>
          <a:prstGeom prst="rect">
            <a:avLst/>
          </a:prstGeom>
        </p:spPr>
        <p:txBody>
          <a:bodyPr/>
          <a:lstStyle>
            <a:lvl1pPr>
              <a:defRPr sz="2000">
                <a:latin typeface="Arial"/>
                <a:cs typeface="Arial"/>
              </a:defRPr>
            </a:lvl1pPr>
          </a:lstStyle>
          <a:p>
            <a:r>
              <a:rPr lang="en-US" dirty="0"/>
              <a:t>Click to edit Master title style</a:t>
            </a:r>
          </a:p>
        </p:txBody>
      </p:sp>
      <p:sp>
        <p:nvSpPr>
          <p:cNvPr id="3" name="Content Placeholder 2"/>
          <p:cNvSpPr>
            <a:spLocks noGrp="1"/>
          </p:cNvSpPr>
          <p:nvPr>
            <p:ph sz="half" idx="1" hasCustomPrompt="1"/>
          </p:nvPr>
        </p:nvSpPr>
        <p:spPr>
          <a:xfrm>
            <a:off x="777600" y="2217601"/>
            <a:ext cx="3564000" cy="1392653"/>
          </a:xfrm>
          <a:solidFill>
            <a:schemeClr val="accent1"/>
          </a:solidFill>
        </p:spPr>
        <p:txBody>
          <a:bodyPr lIns="144000" tIns="144000" rIns="144000" bIns="144000">
            <a:spAutoFit/>
          </a:bodyPr>
          <a:lstStyle>
            <a:lvl1pPr marL="269868" indent="-269868">
              <a:buClr>
                <a:schemeClr val="bg1"/>
              </a:buClr>
              <a:buFont typeface="Wingdings 3" panose="05040102010807070707" pitchFamily="18" charset="2"/>
              <a:buChar char="y"/>
              <a:defRPr sz="1400">
                <a:solidFill>
                  <a:schemeClr val="bg1"/>
                </a:solidFill>
                <a:effectLst>
                  <a:outerShdw blurRad="63500" dist="38100" dir="5400000" algn="t" rotWithShape="0">
                    <a:prstClr val="black">
                      <a:alpha val="18000"/>
                    </a:prstClr>
                  </a:outerShdw>
                </a:effectLst>
              </a:defRPr>
            </a:lvl1pPr>
            <a:lvl2pPr marL="541325" indent="-274631">
              <a:buClr>
                <a:schemeClr val="bg1"/>
              </a:buClr>
              <a:buFont typeface="Wingdings 3" panose="05040102010807070707" pitchFamily="18" charset="2"/>
              <a:buChar char="y"/>
              <a:defRPr sz="1200">
                <a:solidFill>
                  <a:schemeClr val="bg1"/>
                </a:solidFill>
                <a:effectLst>
                  <a:outerShdw blurRad="63500" dist="38100" dir="5400000" algn="t" rotWithShape="0">
                    <a:prstClr val="black">
                      <a:alpha val="18000"/>
                    </a:prstClr>
                  </a:outerShdw>
                </a:effectLst>
              </a:defRPr>
            </a:lvl2pPr>
            <a:lvl3pPr marL="808018" indent="-266693">
              <a:buClr>
                <a:schemeClr val="bg1"/>
              </a:buClr>
              <a:buFont typeface="Wingdings 3" panose="05040102010807070707" pitchFamily="18" charset="2"/>
              <a:buChar char="y"/>
              <a:defRPr sz="1200">
                <a:solidFill>
                  <a:schemeClr val="bg1"/>
                </a:solidFill>
                <a:effectLst>
                  <a:outerShdw blurRad="63500" dist="38100" dir="5400000" algn="t" rotWithShape="0">
                    <a:prstClr val="black">
                      <a:alpha val="18000"/>
                    </a:prstClr>
                  </a:outerShdw>
                </a:effectLst>
              </a:defRPr>
            </a:lvl3pPr>
            <a:lvl4pPr marL="1074711" indent="-266693">
              <a:buClr>
                <a:schemeClr val="bg1"/>
              </a:buClr>
              <a:buFont typeface="Wingdings 3" panose="05040102010807070707" pitchFamily="18" charset="2"/>
              <a:buChar char="y"/>
              <a:defRPr sz="1100">
                <a:solidFill>
                  <a:schemeClr val="bg1"/>
                </a:solidFill>
                <a:effectLst>
                  <a:outerShdw blurRad="63500" dist="38100" dir="5400000" algn="t" rotWithShape="0">
                    <a:prstClr val="black">
                      <a:alpha val="18000"/>
                    </a:prstClr>
                  </a:outerShdw>
                </a:effectLst>
              </a:defRPr>
            </a:lvl4pPr>
            <a:lvl5pPr marL="1341404" indent="-266693">
              <a:buClr>
                <a:schemeClr val="bg1"/>
              </a:buClr>
              <a:buFont typeface="Wingdings 3" panose="05040102010807070707" pitchFamily="18" charset="2"/>
              <a:buChar char="y"/>
              <a:defRPr sz="1100">
                <a:solidFill>
                  <a:schemeClr val="bg1"/>
                </a:solidFill>
                <a:effectLst>
                  <a:outerShdw blurRad="63500" dist="38100" dir="5400000" algn="t" rotWithShape="0">
                    <a:prstClr val="black">
                      <a:alpha val="18000"/>
                    </a:prstClr>
                  </a:outerShdw>
                </a:effectLs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761041" y="2217601"/>
            <a:ext cx="3564000" cy="1392653"/>
          </a:xfrm>
          <a:solidFill>
            <a:schemeClr val="accent1"/>
          </a:solidFill>
        </p:spPr>
        <p:txBody>
          <a:bodyPr lIns="144000" tIns="144000" rIns="144000" bIns="144000">
            <a:spAutoFit/>
          </a:bodyPr>
          <a:lstStyle>
            <a:lvl1pPr marL="269868" indent="-269868">
              <a:buClr>
                <a:schemeClr val="bg1"/>
              </a:buClr>
              <a:buFont typeface="Wingdings 3" panose="05040102010807070707" pitchFamily="18" charset="2"/>
              <a:buChar char="y"/>
              <a:defRPr sz="1400">
                <a:solidFill>
                  <a:schemeClr val="bg1"/>
                </a:solidFill>
                <a:effectLst>
                  <a:outerShdw blurRad="63500" dist="38100" dir="5400000" algn="t" rotWithShape="0">
                    <a:prstClr val="black">
                      <a:alpha val="18000"/>
                    </a:prstClr>
                  </a:outerShdw>
                </a:effectLst>
              </a:defRPr>
            </a:lvl1pPr>
            <a:lvl2pPr marL="541325" indent="-274631">
              <a:buClr>
                <a:schemeClr val="bg1"/>
              </a:buClr>
              <a:buFont typeface="Wingdings 3" panose="05040102010807070707" pitchFamily="18" charset="2"/>
              <a:buChar char="y"/>
              <a:defRPr sz="1200">
                <a:solidFill>
                  <a:schemeClr val="bg1"/>
                </a:solidFill>
                <a:effectLst>
                  <a:outerShdw blurRad="63500" dist="38100" dir="5400000" algn="t" rotWithShape="0">
                    <a:prstClr val="black">
                      <a:alpha val="18000"/>
                    </a:prstClr>
                  </a:outerShdw>
                </a:effectLst>
              </a:defRPr>
            </a:lvl2pPr>
            <a:lvl3pPr marL="808018" indent="-266693">
              <a:buClr>
                <a:schemeClr val="bg1"/>
              </a:buClr>
              <a:buFont typeface="Wingdings 3" panose="05040102010807070707" pitchFamily="18" charset="2"/>
              <a:buChar char="y"/>
              <a:defRPr sz="1200">
                <a:solidFill>
                  <a:schemeClr val="bg1"/>
                </a:solidFill>
                <a:effectLst>
                  <a:outerShdw blurRad="63500" dist="38100" dir="5400000" algn="t" rotWithShape="0">
                    <a:prstClr val="black">
                      <a:alpha val="18000"/>
                    </a:prstClr>
                  </a:outerShdw>
                </a:effectLst>
              </a:defRPr>
            </a:lvl3pPr>
            <a:lvl4pPr marL="1074711" indent="-266693">
              <a:buClr>
                <a:schemeClr val="bg1"/>
              </a:buClr>
              <a:buFont typeface="Wingdings 3" panose="05040102010807070707" pitchFamily="18" charset="2"/>
              <a:buChar char="y"/>
              <a:defRPr sz="1100">
                <a:solidFill>
                  <a:schemeClr val="bg1"/>
                </a:solidFill>
                <a:effectLst>
                  <a:outerShdw blurRad="63500" dist="38100" dir="5400000" algn="t" rotWithShape="0">
                    <a:prstClr val="black">
                      <a:alpha val="18000"/>
                    </a:prstClr>
                  </a:outerShdw>
                </a:effectLst>
              </a:defRPr>
            </a:lvl4pPr>
            <a:lvl5pPr marL="1341404" indent="-266693">
              <a:buClr>
                <a:schemeClr val="bg1"/>
              </a:buClr>
              <a:buFont typeface="Wingdings 3" panose="05040102010807070707" pitchFamily="18" charset="2"/>
              <a:buChar char="y"/>
              <a:defRPr sz="1100">
                <a:solidFill>
                  <a:schemeClr val="bg1"/>
                </a:solidFill>
                <a:effectLst>
                  <a:outerShdw blurRad="63500" dist="38100" dir="5400000" algn="t" rotWithShape="0">
                    <a:prstClr val="black">
                      <a:alpha val="18000"/>
                    </a:prstClr>
                  </a:outerShdw>
                </a:effectLs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1501996"/>
      </p:ext>
    </p:extLst>
  </p:cSld>
  <p:clrMapOvr>
    <a:masterClrMapping/>
  </p:clrMapOvr>
  <p:transition spd="med">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Market positioning_2">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2ED1A41C-6114-4BC5-A414-5FA9EB857FCC}"/>
              </a:ext>
            </a:extLst>
          </p:cNvPr>
          <p:cNvSpPr>
            <a:spLocks noGrp="1"/>
          </p:cNvSpPr>
          <p:nvPr>
            <p:ph type="pic" sz="quarter" idx="10"/>
          </p:nvPr>
        </p:nvSpPr>
        <p:spPr>
          <a:xfrm>
            <a:off x="479426" y="755650"/>
            <a:ext cx="8147050" cy="3895725"/>
          </a:xfrm>
          <a:noFill/>
        </p:spPr>
        <p:txBody>
          <a:bodyPr tIns="1008000" anchor="t" anchorCtr="0"/>
          <a:lstStyle>
            <a:lvl1pPr algn="ctr">
              <a:defRPr sz="1400"/>
            </a:lvl1pPr>
          </a:lstStyle>
          <a:p>
            <a:endParaRPr lang="en-US" noProof="0"/>
          </a:p>
        </p:txBody>
      </p:sp>
      <p:sp>
        <p:nvSpPr>
          <p:cNvPr id="5" name="Title 1"/>
          <p:cNvSpPr>
            <a:spLocks noGrp="1"/>
          </p:cNvSpPr>
          <p:nvPr>
            <p:ph type="title"/>
          </p:nvPr>
        </p:nvSpPr>
        <p:spPr>
          <a:xfrm>
            <a:off x="630333" y="290248"/>
            <a:ext cx="8276656" cy="364331"/>
          </a:xfrm>
          <a:prstGeom prst="rect">
            <a:avLst/>
          </a:prstGeom>
        </p:spPr>
        <p:txBody>
          <a:bodyPr/>
          <a:lstStyle>
            <a:lvl1pPr>
              <a:defRPr sz="2000">
                <a:latin typeface="Arial"/>
                <a:cs typeface="Arial"/>
              </a:defRPr>
            </a:lvl1pPr>
          </a:lstStyle>
          <a:p>
            <a:r>
              <a:rPr lang="en-US"/>
              <a:t>Click to edit Master title style</a:t>
            </a:r>
            <a:endParaRPr lang="en-US" dirty="0"/>
          </a:p>
        </p:txBody>
      </p:sp>
      <p:sp>
        <p:nvSpPr>
          <p:cNvPr id="3" name="Content Placeholder 2"/>
          <p:cNvSpPr>
            <a:spLocks noGrp="1"/>
          </p:cNvSpPr>
          <p:nvPr>
            <p:ph sz="half" idx="1" hasCustomPrompt="1"/>
          </p:nvPr>
        </p:nvSpPr>
        <p:spPr>
          <a:xfrm>
            <a:off x="777600" y="2217601"/>
            <a:ext cx="3564000" cy="1392653"/>
          </a:xfrm>
          <a:solidFill>
            <a:schemeClr val="accent1"/>
          </a:solidFill>
        </p:spPr>
        <p:txBody>
          <a:bodyPr lIns="144000" tIns="144000" rIns="144000" bIns="144000">
            <a:spAutoFit/>
          </a:bodyPr>
          <a:lstStyle>
            <a:lvl1pPr marL="269868" indent="-269868">
              <a:buClr>
                <a:schemeClr val="bg1"/>
              </a:buClr>
              <a:buFont typeface="Wingdings 3" panose="05040102010807070707" pitchFamily="18" charset="2"/>
              <a:buChar char="y"/>
              <a:defRPr sz="1400">
                <a:solidFill>
                  <a:schemeClr val="bg1"/>
                </a:solidFill>
                <a:effectLst>
                  <a:outerShdw blurRad="63500" dist="38100" dir="5400000" algn="t" rotWithShape="0">
                    <a:prstClr val="black">
                      <a:alpha val="18000"/>
                    </a:prstClr>
                  </a:outerShdw>
                </a:effectLst>
              </a:defRPr>
            </a:lvl1pPr>
            <a:lvl2pPr marL="541325" indent="-274631">
              <a:buClr>
                <a:schemeClr val="bg1"/>
              </a:buClr>
              <a:buFont typeface="Wingdings 3" panose="05040102010807070707" pitchFamily="18" charset="2"/>
              <a:buChar char="y"/>
              <a:defRPr sz="1200">
                <a:solidFill>
                  <a:schemeClr val="bg1"/>
                </a:solidFill>
                <a:effectLst>
                  <a:outerShdw blurRad="63500" dist="38100" dir="5400000" algn="t" rotWithShape="0">
                    <a:prstClr val="black">
                      <a:alpha val="18000"/>
                    </a:prstClr>
                  </a:outerShdw>
                </a:effectLst>
              </a:defRPr>
            </a:lvl2pPr>
            <a:lvl3pPr marL="808018" indent="-266693">
              <a:buClr>
                <a:schemeClr val="bg1"/>
              </a:buClr>
              <a:buFont typeface="Wingdings 3" panose="05040102010807070707" pitchFamily="18" charset="2"/>
              <a:buChar char="y"/>
              <a:defRPr sz="1200">
                <a:solidFill>
                  <a:schemeClr val="bg1"/>
                </a:solidFill>
                <a:effectLst>
                  <a:outerShdw blurRad="63500" dist="38100" dir="5400000" algn="t" rotWithShape="0">
                    <a:prstClr val="black">
                      <a:alpha val="18000"/>
                    </a:prstClr>
                  </a:outerShdw>
                </a:effectLst>
              </a:defRPr>
            </a:lvl3pPr>
            <a:lvl4pPr marL="1074711" indent="-266693">
              <a:buClr>
                <a:schemeClr val="bg1"/>
              </a:buClr>
              <a:buFont typeface="Wingdings 3" panose="05040102010807070707" pitchFamily="18" charset="2"/>
              <a:buChar char="y"/>
              <a:defRPr sz="1100">
                <a:solidFill>
                  <a:schemeClr val="bg1"/>
                </a:solidFill>
                <a:effectLst>
                  <a:outerShdw blurRad="63500" dist="38100" dir="5400000" algn="t" rotWithShape="0">
                    <a:prstClr val="black">
                      <a:alpha val="18000"/>
                    </a:prstClr>
                  </a:outerShdw>
                </a:effectLst>
              </a:defRPr>
            </a:lvl4pPr>
            <a:lvl5pPr marL="1341404" indent="-266693">
              <a:buClr>
                <a:schemeClr val="bg1"/>
              </a:buClr>
              <a:buFont typeface="Wingdings 3" panose="05040102010807070707" pitchFamily="18" charset="2"/>
              <a:buChar char="y"/>
              <a:defRPr sz="1100">
                <a:solidFill>
                  <a:schemeClr val="bg1"/>
                </a:solidFill>
                <a:effectLst>
                  <a:outerShdw blurRad="63500" dist="38100" dir="5400000" algn="t" rotWithShape="0">
                    <a:prstClr val="black">
                      <a:alpha val="18000"/>
                    </a:prstClr>
                  </a:outerShdw>
                </a:effectLs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8035143"/>
      </p:ext>
    </p:extLst>
  </p:cSld>
  <p:clrMapOvr>
    <a:masterClrMapping/>
  </p:clrMapOvr>
  <p:transition spd="med">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XXX_1">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4110CDC6-EC78-4AE4-A748-9F2FC07EF2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9163" y="1188262"/>
            <a:ext cx="5197993" cy="2972258"/>
          </a:xfrm>
          <a:prstGeom prst="rect">
            <a:avLst/>
          </a:prstGeom>
        </p:spPr>
      </p:pic>
      <p:sp>
        <p:nvSpPr>
          <p:cNvPr id="9" name="Rektangel 8">
            <a:extLst>
              <a:ext uri="{FF2B5EF4-FFF2-40B4-BE49-F238E27FC236}">
                <a16:creationId xmlns:a16="http://schemas.microsoft.com/office/drawing/2014/main" id="{C44AB7D5-189E-4353-9B73-A548D9143371}"/>
              </a:ext>
            </a:extLst>
          </p:cNvPr>
          <p:cNvSpPr/>
          <p:nvPr userDrawn="1"/>
        </p:nvSpPr>
        <p:spPr bwMode="auto">
          <a:xfrm>
            <a:off x="1120139" y="1524000"/>
            <a:ext cx="3662118" cy="200025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err="1">
              <a:ln>
                <a:noFill/>
              </a:ln>
              <a:solidFill>
                <a:schemeClr val="tx1"/>
              </a:solidFill>
              <a:effectLst/>
              <a:latin typeface="Arial" charset="0"/>
            </a:endParaRPr>
          </a:p>
        </p:txBody>
      </p:sp>
      <p:sp>
        <p:nvSpPr>
          <p:cNvPr id="7" name="Title 1"/>
          <p:cNvSpPr>
            <a:spLocks noGrp="1"/>
          </p:cNvSpPr>
          <p:nvPr>
            <p:ph type="title"/>
          </p:nvPr>
        </p:nvSpPr>
        <p:spPr>
          <a:xfrm>
            <a:off x="628128" y="290247"/>
            <a:ext cx="8276656" cy="364331"/>
          </a:xfrm>
          <a:prstGeom prst="rect">
            <a:avLst/>
          </a:prstGeom>
        </p:spPr>
        <p:txBody>
          <a:bodyPr/>
          <a:lstStyle>
            <a:lvl1pPr>
              <a:defRPr sz="2000">
                <a:latin typeface="Arial"/>
                <a:cs typeface="Arial"/>
              </a:defRPr>
            </a:lvl1pPr>
          </a:lstStyle>
          <a:p>
            <a:r>
              <a:rPr lang="en-US"/>
              <a:t>Click to edit Master title style</a:t>
            </a:r>
            <a:endParaRPr lang="en-US" dirty="0"/>
          </a:p>
        </p:txBody>
      </p:sp>
      <p:sp>
        <p:nvSpPr>
          <p:cNvPr id="8" name="Rätvinklig triangel 7">
            <a:extLst>
              <a:ext uri="{FF2B5EF4-FFF2-40B4-BE49-F238E27FC236}">
                <a16:creationId xmlns:a16="http://schemas.microsoft.com/office/drawing/2014/main" id="{19E218ED-5C05-4C00-A342-0CA7E5D5FA30}"/>
              </a:ext>
            </a:extLst>
          </p:cNvPr>
          <p:cNvSpPr/>
          <p:nvPr userDrawn="1"/>
        </p:nvSpPr>
        <p:spPr bwMode="auto">
          <a:xfrm rot="10800000">
            <a:off x="6085451" y="692841"/>
            <a:ext cx="2607574" cy="2607574"/>
          </a:xfrm>
          <a:prstGeom prst="rtTriangle">
            <a:avLst/>
          </a:prstGeom>
          <a:solidFill>
            <a:srgbClr val="FFCC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78" rtl="0" eaLnBrk="1" fontAlgn="base" latinLnBrk="0" hangingPunct="1">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ndParaRPr>
          </a:p>
        </p:txBody>
      </p:sp>
      <p:sp>
        <p:nvSpPr>
          <p:cNvPr id="10" name="Platshållare för text 9">
            <a:extLst>
              <a:ext uri="{FF2B5EF4-FFF2-40B4-BE49-F238E27FC236}">
                <a16:creationId xmlns:a16="http://schemas.microsoft.com/office/drawing/2014/main" id="{75ABF953-768E-42B9-B891-91A0AD783B1A}"/>
              </a:ext>
            </a:extLst>
          </p:cNvPr>
          <p:cNvSpPr>
            <a:spLocks noGrp="1"/>
          </p:cNvSpPr>
          <p:nvPr>
            <p:ph type="body" sz="quarter" idx="10"/>
          </p:nvPr>
        </p:nvSpPr>
        <p:spPr>
          <a:xfrm>
            <a:off x="4928620" y="2157485"/>
            <a:ext cx="2348480" cy="738664"/>
          </a:xfrm>
        </p:spPr>
        <p:txBody>
          <a:bodyPr wrap="square" anchor="ctr" anchorCtr="0">
            <a:spAutoFit/>
          </a:bodyPr>
          <a:lstStyle>
            <a:lvl1pPr marL="266693" indent="-266693">
              <a:buClr>
                <a:schemeClr val="accent1"/>
              </a:buClr>
              <a:buFont typeface="Wingdings 3" panose="05040102010807070707" pitchFamily="18" charset="2"/>
              <a:buChar char="y"/>
              <a:defRPr sz="1400"/>
            </a:lvl1pPr>
          </a:lstStyle>
          <a:p>
            <a:pPr lvl="0"/>
            <a:r>
              <a:rPr lang="en-GB" noProof="0" dirty="0" err="1"/>
              <a:t>Klicka</a:t>
            </a:r>
            <a:r>
              <a:rPr lang="en-GB" noProof="0" dirty="0"/>
              <a:t> </a:t>
            </a:r>
            <a:r>
              <a:rPr lang="en-GB" noProof="0" dirty="0" err="1"/>
              <a:t>här</a:t>
            </a:r>
            <a:r>
              <a:rPr lang="en-GB" noProof="0" dirty="0"/>
              <a:t> </a:t>
            </a:r>
            <a:r>
              <a:rPr lang="en-GB" noProof="0" dirty="0" err="1"/>
              <a:t>för</a:t>
            </a:r>
            <a:r>
              <a:rPr lang="en-GB" noProof="0" dirty="0"/>
              <a:t> </a:t>
            </a:r>
            <a:r>
              <a:rPr lang="en-GB" noProof="0" dirty="0" err="1"/>
              <a:t>att</a:t>
            </a:r>
            <a:r>
              <a:rPr lang="en-GB" noProof="0" dirty="0"/>
              <a:t> </a:t>
            </a:r>
            <a:r>
              <a:rPr lang="en-GB" noProof="0" dirty="0" err="1"/>
              <a:t>ändra</a:t>
            </a:r>
            <a:r>
              <a:rPr lang="en-GB" noProof="0" dirty="0"/>
              <a:t> format </a:t>
            </a:r>
            <a:r>
              <a:rPr lang="en-GB" noProof="0" dirty="0" err="1"/>
              <a:t>på</a:t>
            </a:r>
            <a:r>
              <a:rPr lang="en-GB" noProof="0" dirty="0"/>
              <a:t> </a:t>
            </a:r>
            <a:r>
              <a:rPr lang="en-GB" noProof="0" dirty="0" err="1"/>
              <a:t>bakgrundstexten</a:t>
            </a:r>
            <a:endParaRPr lang="en-GB" noProof="0" dirty="0"/>
          </a:p>
        </p:txBody>
      </p:sp>
      <p:sp>
        <p:nvSpPr>
          <p:cNvPr id="15" name="Platshållare för media 11">
            <a:extLst>
              <a:ext uri="{FF2B5EF4-FFF2-40B4-BE49-F238E27FC236}">
                <a16:creationId xmlns:a16="http://schemas.microsoft.com/office/drawing/2014/main" id="{1A37615A-3461-422F-B2C8-9FB7B48B5EE4}"/>
              </a:ext>
            </a:extLst>
          </p:cNvPr>
          <p:cNvSpPr>
            <a:spLocks noGrp="1"/>
          </p:cNvSpPr>
          <p:nvPr>
            <p:ph type="media" sz="quarter" idx="12"/>
          </p:nvPr>
        </p:nvSpPr>
        <p:spPr>
          <a:xfrm>
            <a:off x="1120139" y="1529267"/>
            <a:ext cx="3662118" cy="1992585"/>
          </a:xfrm>
          <a:solidFill>
            <a:schemeClr val="tx1"/>
          </a:solidFill>
        </p:spPr>
        <p:txBody>
          <a:bodyPr anchor="ctr" anchorCtr="0"/>
          <a:lstStyle>
            <a:lvl1pPr algn="ctr">
              <a:defRPr sz="1400">
                <a:solidFill>
                  <a:schemeClr val="bg1"/>
                </a:solidFill>
              </a:defRPr>
            </a:lvl1pPr>
          </a:lstStyle>
          <a:p>
            <a:endParaRPr lang="en-US" noProof="0"/>
          </a:p>
        </p:txBody>
      </p:sp>
    </p:spTree>
    <p:extLst>
      <p:ext uri="{BB962C8B-B14F-4D97-AF65-F5344CB8AC3E}">
        <p14:creationId xmlns:p14="http://schemas.microsoft.com/office/powerpoint/2010/main" val="2195785898"/>
      </p:ext>
    </p:extLst>
  </p:cSld>
  <p:clrMapOvr>
    <a:masterClrMapping/>
  </p:clrMapOvr>
  <p:transition spd="med">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XXX_2">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6AB853AA-3AB3-4C1D-9F28-DCC967A635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9163" y="1484659"/>
            <a:ext cx="4041871" cy="2311177"/>
          </a:xfrm>
          <a:prstGeom prst="rect">
            <a:avLst/>
          </a:prstGeom>
        </p:spPr>
      </p:pic>
      <p:sp>
        <p:nvSpPr>
          <p:cNvPr id="8" name="Rätvinklig triangel 7">
            <a:extLst>
              <a:ext uri="{FF2B5EF4-FFF2-40B4-BE49-F238E27FC236}">
                <a16:creationId xmlns:a16="http://schemas.microsoft.com/office/drawing/2014/main" id="{19E218ED-5C05-4C00-A342-0CA7E5D5FA30}"/>
              </a:ext>
            </a:extLst>
          </p:cNvPr>
          <p:cNvSpPr/>
          <p:nvPr userDrawn="1"/>
        </p:nvSpPr>
        <p:spPr bwMode="auto">
          <a:xfrm rot="10800000">
            <a:off x="6085451" y="692841"/>
            <a:ext cx="2607574" cy="2607574"/>
          </a:xfrm>
          <a:prstGeom prst="rtTriangle">
            <a:avLst/>
          </a:prstGeom>
          <a:solidFill>
            <a:srgbClr val="FFCC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78" rtl="0" eaLnBrk="1" fontAlgn="base" latinLnBrk="0" hangingPunct="1">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ndParaRPr>
          </a:p>
        </p:txBody>
      </p:sp>
      <p:pic>
        <p:nvPicPr>
          <p:cNvPr id="6" name="Bildobjekt 5">
            <a:extLst>
              <a:ext uri="{FF2B5EF4-FFF2-40B4-BE49-F238E27FC236}">
                <a16:creationId xmlns:a16="http://schemas.microsoft.com/office/drawing/2014/main" id="{8A13117B-4657-47EC-B377-5D6169C0C0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7689" y="1484658"/>
            <a:ext cx="4055098" cy="2318740"/>
          </a:xfrm>
          <a:prstGeom prst="rect">
            <a:avLst/>
          </a:prstGeom>
        </p:spPr>
      </p:pic>
      <p:sp>
        <p:nvSpPr>
          <p:cNvPr id="14" name="Rektangel 13">
            <a:extLst>
              <a:ext uri="{FF2B5EF4-FFF2-40B4-BE49-F238E27FC236}">
                <a16:creationId xmlns:a16="http://schemas.microsoft.com/office/drawing/2014/main" id="{AEF2376A-2DAB-4540-9C58-356048214B46}"/>
              </a:ext>
            </a:extLst>
          </p:cNvPr>
          <p:cNvSpPr/>
          <p:nvPr userDrawn="1"/>
        </p:nvSpPr>
        <p:spPr bwMode="auto">
          <a:xfrm>
            <a:off x="4831558" y="1751014"/>
            <a:ext cx="2847600" cy="15494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err="1">
              <a:ln>
                <a:noFill/>
              </a:ln>
              <a:solidFill>
                <a:schemeClr val="tx1"/>
              </a:solidFill>
              <a:effectLst/>
              <a:latin typeface="Arial" charset="0"/>
            </a:endParaRPr>
          </a:p>
        </p:txBody>
      </p:sp>
      <p:sp>
        <p:nvSpPr>
          <p:cNvPr id="13" name="Rektangel 12">
            <a:extLst>
              <a:ext uri="{FF2B5EF4-FFF2-40B4-BE49-F238E27FC236}">
                <a16:creationId xmlns:a16="http://schemas.microsoft.com/office/drawing/2014/main" id="{0F0F19EA-50FE-439E-9705-2EE273FD427E}"/>
              </a:ext>
            </a:extLst>
          </p:cNvPr>
          <p:cNvSpPr/>
          <p:nvPr userDrawn="1"/>
        </p:nvSpPr>
        <p:spPr bwMode="auto">
          <a:xfrm>
            <a:off x="942974" y="1751014"/>
            <a:ext cx="2847600" cy="15494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err="1">
              <a:ln>
                <a:noFill/>
              </a:ln>
              <a:solidFill>
                <a:schemeClr val="tx1"/>
              </a:solidFill>
              <a:effectLst/>
              <a:latin typeface="Arial" charset="0"/>
            </a:endParaRPr>
          </a:p>
        </p:txBody>
      </p:sp>
      <p:sp>
        <p:nvSpPr>
          <p:cNvPr id="11" name="Platshållare för media 11">
            <a:extLst>
              <a:ext uri="{FF2B5EF4-FFF2-40B4-BE49-F238E27FC236}">
                <a16:creationId xmlns:a16="http://schemas.microsoft.com/office/drawing/2014/main" id="{061B870C-2812-4096-9709-C6BD14D10CE8}"/>
              </a:ext>
            </a:extLst>
          </p:cNvPr>
          <p:cNvSpPr>
            <a:spLocks noGrp="1"/>
          </p:cNvSpPr>
          <p:nvPr>
            <p:ph type="media" sz="quarter" idx="12"/>
          </p:nvPr>
        </p:nvSpPr>
        <p:spPr>
          <a:xfrm>
            <a:off x="942974" y="1751014"/>
            <a:ext cx="2847600" cy="1549400"/>
          </a:xfrm>
          <a:solidFill>
            <a:schemeClr val="tx1"/>
          </a:solidFill>
        </p:spPr>
        <p:txBody>
          <a:bodyPr anchor="ctr" anchorCtr="0"/>
          <a:lstStyle>
            <a:lvl1pPr algn="ctr">
              <a:defRPr sz="1400">
                <a:solidFill>
                  <a:schemeClr val="bg1"/>
                </a:solidFill>
              </a:defRPr>
            </a:lvl1pPr>
          </a:lstStyle>
          <a:p>
            <a:endParaRPr lang="en-GB" dirty="0"/>
          </a:p>
        </p:txBody>
      </p:sp>
      <p:sp>
        <p:nvSpPr>
          <p:cNvPr id="7" name="Title 1"/>
          <p:cNvSpPr>
            <a:spLocks noGrp="1"/>
          </p:cNvSpPr>
          <p:nvPr>
            <p:ph type="title"/>
          </p:nvPr>
        </p:nvSpPr>
        <p:spPr>
          <a:xfrm>
            <a:off x="628128" y="290247"/>
            <a:ext cx="8276656" cy="364331"/>
          </a:xfrm>
          <a:prstGeom prst="rect">
            <a:avLst/>
          </a:prstGeom>
        </p:spPr>
        <p:txBody>
          <a:bodyPr/>
          <a:lstStyle>
            <a:lvl1pPr>
              <a:defRPr sz="2000">
                <a:latin typeface="Arial"/>
                <a:cs typeface="Arial"/>
              </a:defRPr>
            </a:lvl1pPr>
          </a:lstStyle>
          <a:p>
            <a:r>
              <a:rPr lang="en-US" dirty="0"/>
              <a:t>Click to edit Master title style</a:t>
            </a:r>
          </a:p>
        </p:txBody>
      </p:sp>
      <p:sp>
        <p:nvSpPr>
          <p:cNvPr id="10" name="Platshållare för text 9">
            <a:extLst>
              <a:ext uri="{FF2B5EF4-FFF2-40B4-BE49-F238E27FC236}">
                <a16:creationId xmlns:a16="http://schemas.microsoft.com/office/drawing/2014/main" id="{75ABF953-768E-42B9-B891-91A0AD783B1A}"/>
              </a:ext>
            </a:extLst>
          </p:cNvPr>
          <p:cNvSpPr>
            <a:spLocks noGrp="1"/>
          </p:cNvSpPr>
          <p:nvPr>
            <p:ph type="body" sz="quarter" idx="10"/>
          </p:nvPr>
        </p:nvSpPr>
        <p:spPr>
          <a:xfrm>
            <a:off x="628128" y="3596400"/>
            <a:ext cx="3600000" cy="523220"/>
          </a:xfrm>
        </p:spPr>
        <p:txBody>
          <a:bodyPr>
            <a:spAutoFit/>
          </a:bodyPr>
          <a:lstStyle>
            <a:lvl1pPr marL="266693" indent="-266693">
              <a:buClr>
                <a:schemeClr val="accent1"/>
              </a:buClr>
              <a:buFont typeface="Wingdings 3" panose="05040102010807070707" pitchFamily="18" charset="2"/>
              <a:buChar char="y"/>
              <a:defRPr sz="1400"/>
            </a:lvl1pPr>
          </a:lstStyle>
          <a:p>
            <a:pPr lvl="0"/>
            <a:r>
              <a:rPr lang="en-US" noProof="0"/>
              <a:t>Klicka här för att ändra format på bakgrundstexten</a:t>
            </a:r>
          </a:p>
        </p:txBody>
      </p:sp>
      <p:sp>
        <p:nvSpPr>
          <p:cNvPr id="3" name="Platshållare för text 2">
            <a:extLst>
              <a:ext uri="{FF2B5EF4-FFF2-40B4-BE49-F238E27FC236}">
                <a16:creationId xmlns:a16="http://schemas.microsoft.com/office/drawing/2014/main" id="{2A0ABB2B-7C28-4E4E-970F-D93B433BC5A6}"/>
              </a:ext>
            </a:extLst>
          </p:cNvPr>
          <p:cNvSpPr>
            <a:spLocks noGrp="1"/>
          </p:cNvSpPr>
          <p:nvPr>
            <p:ph type="body" sz="quarter" idx="11"/>
          </p:nvPr>
        </p:nvSpPr>
        <p:spPr>
          <a:xfrm>
            <a:off x="4477238" y="3596400"/>
            <a:ext cx="3600000" cy="523220"/>
          </a:xfrm>
        </p:spPr>
        <p:txBody>
          <a:bodyPr>
            <a:spAutoFit/>
          </a:bodyPr>
          <a:lstStyle>
            <a:lvl1pPr marL="269868" indent="-269868">
              <a:buClr>
                <a:schemeClr val="accent1"/>
              </a:buClr>
              <a:buFont typeface="Wingdings 3" panose="05040102010807070707" pitchFamily="18" charset="2"/>
              <a:buChar char="y"/>
              <a:defRPr sz="1400"/>
            </a:lvl1pPr>
          </a:lstStyle>
          <a:p>
            <a:pPr lvl="0"/>
            <a:r>
              <a:rPr lang="en-US" noProof="0"/>
              <a:t>Klicka här för att ändra format på bakgrundstexten</a:t>
            </a:r>
          </a:p>
        </p:txBody>
      </p:sp>
      <p:sp>
        <p:nvSpPr>
          <p:cNvPr id="12" name="Platshållare för media 11">
            <a:extLst>
              <a:ext uri="{FF2B5EF4-FFF2-40B4-BE49-F238E27FC236}">
                <a16:creationId xmlns:a16="http://schemas.microsoft.com/office/drawing/2014/main" id="{204E282A-77C6-4835-BB20-78D638BECED4}"/>
              </a:ext>
            </a:extLst>
          </p:cNvPr>
          <p:cNvSpPr>
            <a:spLocks noGrp="1"/>
          </p:cNvSpPr>
          <p:nvPr>
            <p:ph type="media" sz="quarter" idx="13"/>
          </p:nvPr>
        </p:nvSpPr>
        <p:spPr>
          <a:xfrm>
            <a:off x="4831558" y="1751014"/>
            <a:ext cx="2847600" cy="1549400"/>
          </a:xfrm>
          <a:solidFill>
            <a:schemeClr val="tx1"/>
          </a:solidFill>
        </p:spPr>
        <p:txBody>
          <a:bodyPr anchor="ctr" anchorCtr="0"/>
          <a:lstStyle>
            <a:lvl1pPr algn="ctr">
              <a:defRPr sz="1400">
                <a:solidFill>
                  <a:schemeClr val="bg1"/>
                </a:solidFill>
              </a:defRPr>
            </a:lvl1pPr>
          </a:lstStyle>
          <a:p>
            <a:endParaRPr lang="en-GB"/>
          </a:p>
        </p:txBody>
      </p:sp>
    </p:spTree>
    <p:extLst>
      <p:ext uri="{BB962C8B-B14F-4D97-AF65-F5344CB8AC3E}">
        <p14:creationId xmlns:p14="http://schemas.microsoft.com/office/powerpoint/2010/main" val="4113254228"/>
      </p:ext>
    </p:extLst>
  </p:cSld>
  <p:clrMapOvr>
    <a:masterClrMapping/>
  </p:clrMapOvr>
  <p:transition spd="med">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Step-up chart">
    <p:spTree>
      <p:nvGrpSpPr>
        <p:cNvPr id="1" name=""/>
        <p:cNvGrpSpPr/>
        <p:nvPr/>
      </p:nvGrpSpPr>
      <p:grpSpPr>
        <a:xfrm>
          <a:off x="0" y="0"/>
          <a:ext cx="0" cy="0"/>
          <a:chOff x="0" y="0"/>
          <a:chExt cx="0" cy="0"/>
        </a:xfrm>
      </p:grpSpPr>
      <p:sp>
        <p:nvSpPr>
          <p:cNvPr id="4" name="Title 1"/>
          <p:cNvSpPr>
            <a:spLocks noGrp="1"/>
          </p:cNvSpPr>
          <p:nvPr>
            <p:ph type="title"/>
          </p:nvPr>
        </p:nvSpPr>
        <p:spPr>
          <a:xfrm>
            <a:off x="633738" y="290248"/>
            <a:ext cx="8276656" cy="364331"/>
          </a:xfrm>
          <a:prstGeom prst="rect">
            <a:avLst/>
          </a:prstGeom>
        </p:spPr>
        <p:txBody>
          <a:bodyPr/>
          <a:lstStyle>
            <a:lvl1pPr>
              <a:defRPr sz="2000">
                <a:latin typeface="Arial"/>
                <a:cs typeface="Arial"/>
              </a:defRPr>
            </a:lvl1pPr>
          </a:lstStyle>
          <a:p>
            <a:r>
              <a:rPr lang="en-US"/>
              <a:t>Click to edit Master title style</a:t>
            </a:r>
            <a:endParaRPr lang="en-US" dirty="0"/>
          </a:p>
        </p:txBody>
      </p:sp>
      <p:sp>
        <p:nvSpPr>
          <p:cNvPr id="5" name="Rätvinklig triangel 4">
            <a:extLst>
              <a:ext uri="{FF2B5EF4-FFF2-40B4-BE49-F238E27FC236}">
                <a16:creationId xmlns:a16="http://schemas.microsoft.com/office/drawing/2014/main" id="{CC35516D-1A3F-4553-87F0-284F33019A94}"/>
              </a:ext>
            </a:extLst>
          </p:cNvPr>
          <p:cNvSpPr/>
          <p:nvPr userDrawn="1"/>
        </p:nvSpPr>
        <p:spPr bwMode="auto">
          <a:xfrm rot="5400000">
            <a:off x="455904" y="692841"/>
            <a:ext cx="2607575" cy="2607575"/>
          </a:xfrm>
          <a:prstGeom prst="rtTriangle">
            <a:avLst/>
          </a:prstGeom>
          <a:solidFill>
            <a:srgbClr val="FFCC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78"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noProof="0" dirty="0">
              <a:ln>
                <a:noFill/>
              </a:ln>
              <a:solidFill>
                <a:schemeClr val="tx1"/>
              </a:solidFill>
              <a:effectLst/>
              <a:latin typeface="Arial" charset="0"/>
            </a:endParaRPr>
          </a:p>
        </p:txBody>
      </p:sp>
    </p:spTree>
    <p:extLst>
      <p:ext uri="{BB962C8B-B14F-4D97-AF65-F5344CB8AC3E}">
        <p14:creationId xmlns:p14="http://schemas.microsoft.com/office/powerpoint/2010/main" val="1538052690"/>
      </p:ext>
    </p:extLst>
  </p:cSld>
  <p:clrMapOvr>
    <a:masterClrMapping/>
  </p:clrMapOvr>
  <p:transition spd="med">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New models and additions">
    <p:spTree>
      <p:nvGrpSpPr>
        <p:cNvPr id="1" name=""/>
        <p:cNvGrpSpPr/>
        <p:nvPr/>
      </p:nvGrpSpPr>
      <p:grpSpPr>
        <a:xfrm>
          <a:off x="0" y="0"/>
          <a:ext cx="0" cy="0"/>
          <a:chOff x="0" y="0"/>
          <a:chExt cx="0" cy="0"/>
        </a:xfrm>
      </p:grpSpPr>
      <p:sp>
        <p:nvSpPr>
          <p:cNvPr id="4" name="Title 1"/>
          <p:cNvSpPr>
            <a:spLocks noGrp="1"/>
          </p:cNvSpPr>
          <p:nvPr>
            <p:ph type="title"/>
          </p:nvPr>
        </p:nvSpPr>
        <p:spPr>
          <a:xfrm>
            <a:off x="630000" y="290248"/>
            <a:ext cx="8276656" cy="364331"/>
          </a:xfrm>
          <a:prstGeom prst="rect">
            <a:avLst/>
          </a:prstGeom>
        </p:spPr>
        <p:txBody>
          <a:bodyPr/>
          <a:lstStyle>
            <a:lvl1pPr>
              <a:defRPr sz="2000">
                <a:latin typeface="Arial"/>
                <a:cs typeface="Arial"/>
              </a:defRPr>
            </a:lvl1pPr>
          </a:lstStyle>
          <a:p>
            <a:r>
              <a:rPr lang="en-US"/>
              <a:t>Click to edit Master title style</a:t>
            </a:r>
            <a:endParaRPr lang="en-US" dirty="0"/>
          </a:p>
        </p:txBody>
      </p:sp>
      <p:sp>
        <p:nvSpPr>
          <p:cNvPr id="5" name="Rätvinklig triangel 4">
            <a:extLst>
              <a:ext uri="{FF2B5EF4-FFF2-40B4-BE49-F238E27FC236}">
                <a16:creationId xmlns:a16="http://schemas.microsoft.com/office/drawing/2014/main" id="{CC35516D-1A3F-4553-87F0-284F33019A94}"/>
              </a:ext>
            </a:extLst>
          </p:cNvPr>
          <p:cNvSpPr/>
          <p:nvPr userDrawn="1"/>
        </p:nvSpPr>
        <p:spPr bwMode="auto">
          <a:xfrm rot="5400000">
            <a:off x="455904" y="692841"/>
            <a:ext cx="2607575" cy="2607575"/>
          </a:xfrm>
          <a:prstGeom prst="rtTriangle">
            <a:avLst/>
          </a:prstGeom>
          <a:solidFill>
            <a:srgbClr val="FFCC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78" rtl="0" eaLnBrk="1" fontAlgn="base" latinLnBrk="0" hangingPunct="1">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ndParaRPr>
          </a:p>
        </p:txBody>
      </p:sp>
      <p:sp>
        <p:nvSpPr>
          <p:cNvPr id="3" name="Platshållare för tabell 2">
            <a:extLst>
              <a:ext uri="{FF2B5EF4-FFF2-40B4-BE49-F238E27FC236}">
                <a16:creationId xmlns:a16="http://schemas.microsoft.com/office/drawing/2014/main" id="{7913F130-0714-4C44-B364-08D76985B0FE}"/>
              </a:ext>
            </a:extLst>
          </p:cNvPr>
          <p:cNvSpPr>
            <a:spLocks noGrp="1"/>
          </p:cNvSpPr>
          <p:nvPr>
            <p:ph type="tbl" sz="quarter" idx="14"/>
          </p:nvPr>
        </p:nvSpPr>
        <p:spPr>
          <a:xfrm>
            <a:off x="455903" y="2153267"/>
            <a:ext cx="8232189" cy="2220556"/>
          </a:xfrm>
          <a:noFill/>
        </p:spPr>
        <p:txBody>
          <a:bodyPr anchor="ctr" anchorCtr="1"/>
          <a:lstStyle>
            <a:lvl1pPr algn="ctr">
              <a:defRPr sz="1400"/>
            </a:lvl1pPr>
          </a:lstStyle>
          <a:p>
            <a:endParaRPr lang="en-US" noProof="0"/>
          </a:p>
        </p:txBody>
      </p:sp>
    </p:spTree>
    <p:extLst>
      <p:ext uri="{BB962C8B-B14F-4D97-AF65-F5344CB8AC3E}">
        <p14:creationId xmlns:p14="http://schemas.microsoft.com/office/powerpoint/2010/main" val="2505470513"/>
      </p:ext>
    </p:extLst>
  </p:cSld>
  <p:clrMapOvr>
    <a:masterClrMapping/>
  </p:clrMapOvr>
  <p:transition spd="med">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Product comparisons">
    <p:spTree>
      <p:nvGrpSpPr>
        <p:cNvPr id="1" name=""/>
        <p:cNvGrpSpPr/>
        <p:nvPr/>
      </p:nvGrpSpPr>
      <p:grpSpPr>
        <a:xfrm>
          <a:off x="0" y="0"/>
          <a:ext cx="0" cy="0"/>
          <a:chOff x="0" y="0"/>
          <a:chExt cx="0" cy="0"/>
        </a:xfrm>
      </p:grpSpPr>
      <p:sp>
        <p:nvSpPr>
          <p:cNvPr id="4" name="Title 1"/>
          <p:cNvSpPr>
            <a:spLocks noGrp="1"/>
          </p:cNvSpPr>
          <p:nvPr>
            <p:ph type="title"/>
          </p:nvPr>
        </p:nvSpPr>
        <p:spPr>
          <a:xfrm>
            <a:off x="630000" y="290248"/>
            <a:ext cx="8276656" cy="364331"/>
          </a:xfrm>
          <a:prstGeom prst="rect">
            <a:avLst/>
          </a:prstGeom>
        </p:spPr>
        <p:txBody>
          <a:bodyPr/>
          <a:lstStyle>
            <a:lvl1pPr>
              <a:defRPr sz="2000">
                <a:latin typeface="Arial"/>
                <a:cs typeface="Arial"/>
              </a:defRPr>
            </a:lvl1pPr>
          </a:lstStyle>
          <a:p>
            <a:r>
              <a:rPr lang="en-US"/>
              <a:t>Click to edit Master title style</a:t>
            </a:r>
            <a:endParaRPr lang="en-US" dirty="0"/>
          </a:p>
        </p:txBody>
      </p:sp>
      <p:sp>
        <p:nvSpPr>
          <p:cNvPr id="5" name="Rätvinklig triangel 4">
            <a:extLst>
              <a:ext uri="{FF2B5EF4-FFF2-40B4-BE49-F238E27FC236}">
                <a16:creationId xmlns:a16="http://schemas.microsoft.com/office/drawing/2014/main" id="{CC35516D-1A3F-4553-87F0-284F33019A94}"/>
              </a:ext>
            </a:extLst>
          </p:cNvPr>
          <p:cNvSpPr/>
          <p:nvPr userDrawn="1"/>
        </p:nvSpPr>
        <p:spPr bwMode="auto">
          <a:xfrm rot="5400000">
            <a:off x="455904" y="692841"/>
            <a:ext cx="2607575" cy="2607575"/>
          </a:xfrm>
          <a:prstGeom prst="rtTriangle">
            <a:avLst/>
          </a:prstGeom>
          <a:solidFill>
            <a:srgbClr val="FFCC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78" rtl="0" eaLnBrk="1" fontAlgn="base" latinLnBrk="0" hangingPunct="1">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ndParaRPr>
          </a:p>
        </p:txBody>
      </p:sp>
      <p:sp>
        <p:nvSpPr>
          <p:cNvPr id="3" name="Platshållare för tabell 2">
            <a:extLst>
              <a:ext uri="{FF2B5EF4-FFF2-40B4-BE49-F238E27FC236}">
                <a16:creationId xmlns:a16="http://schemas.microsoft.com/office/drawing/2014/main" id="{7913F130-0714-4C44-B364-08D76985B0FE}"/>
              </a:ext>
            </a:extLst>
          </p:cNvPr>
          <p:cNvSpPr>
            <a:spLocks noGrp="1"/>
          </p:cNvSpPr>
          <p:nvPr>
            <p:ph type="tbl" sz="quarter" idx="14"/>
          </p:nvPr>
        </p:nvSpPr>
        <p:spPr>
          <a:xfrm>
            <a:off x="455903" y="2153267"/>
            <a:ext cx="8232189" cy="2220556"/>
          </a:xfrm>
          <a:noFill/>
        </p:spPr>
        <p:txBody>
          <a:bodyPr anchor="ctr" anchorCtr="1"/>
          <a:lstStyle>
            <a:lvl1pPr algn="ctr">
              <a:defRPr sz="1400"/>
            </a:lvl1pPr>
          </a:lstStyle>
          <a:p>
            <a:endParaRPr lang="en-US" noProof="0"/>
          </a:p>
        </p:txBody>
      </p:sp>
    </p:spTree>
    <p:extLst>
      <p:ext uri="{BB962C8B-B14F-4D97-AF65-F5344CB8AC3E}">
        <p14:creationId xmlns:p14="http://schemas.microsoft.com/office/powerpoint/2010/main" val="2178666971"/>
      </p:ext>
    </p:extLst>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with image to the r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2300" y="985838"/>
            <a:ext cx="4989360" cy="3371850"/>
          </a:xfrm>
        </p:spPr>
        <p:txBody>
          <a:bodyPr>
            <a:normAutofit/>
          </a:bodyPr>
          <a:lstStyle>
            <a:lvl1pPr marL="269875" indent="-269875">
              <a:buClrTx/>
              <a:buFont typeface="Arial" panose="020B0604020202020204" pitchFamily="34" charset="0"/>
              <a:buChar char="&gt;"/>
              <a:defRPr sz="1800" baseline="0">
                <a:latin typeface="Arial"/>
                <a:cs typeface="Arial"/>
              </a:defRPr>
            </a:lvl1pPr>
            <a:lvl2pPr>
              <a:buClrTx/>
              <a:defRPr sz="1600" baseline="0">
                <a:latin typeface="Arial"/>
                <a:cs typeface="Arial"/>
              </a:defRPr>
            </a:lvl2pPr>
            <a:lvl3pPr>
              <a:buClrTx/>
              <a:defRPr sz="1600" baseline="0">
                <a:latin typeface="Arial"/>
                <a:cs typeface="Arial"/>
              </a:defRPr>
            </a:lvl3pPr>
            <a:lvl4pPr>
              <a:buClrTx/>
              <a:defRPr sz="1400" baseline="0">
                <a:latin typeface="Arial"/>
                <a:cs typeface="Arial"/>
              </a:defRPr>
            </a:lvl4pPr>
            <a:lvl5pPr>
              <a:buClrTx/>
              <a:defRPr sz="1400" baseline="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630340" y="291966"/>
            <a:ext cx="8276656" cy="364331"/>
          </a:xfrm>
          <a:prstGeom prst="rect">
            <a:avLst/>
          </a:prstGeom>
        </p:spPr>
        <p:txBody>
          <a:bodyPr/>
          <a:lstStyle>
            <a:lvl1pPr>
              <a:defRPr sz="2000">
                <a:latin typeface="Arial"/>
                <a:cs typeface="Arial"/>
              </a:defRPr>
            </a:lvl1pPr>
          </a:lstStyle>
          <a:p>
            <a:r>
              <a:rPr lang="en-US"/>
              <a:t>Click to edit Master title style</a:t>
            </a:r>
          </a:p>
        </p:txBody>
      </p:sp>
    </p:spTree>
    <p:extLst>
      <p:ext uri="{BB962C8B-B14F-4D97-AF65-F5344CB8AC3E}">
        <p14:creationId xmlns:p14="http://schemas.microsoft.com/office/powerpoint/2010/main" val="3734925772"/>
      </p:ext>
    </p:extLst>
  </p:cSld>
  <p:clrMapOvr>
    <a:masterClrMapping/>
  </p:clrMapOvr>
  <p:transition spd="med">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Recommended accessories">
    <p:spTree>
      <p:nvGrpSpPr>
        <p:cNvPr id="1" name=""/>
        <p:cNvGrpSpPr/>
        <p:nvPr/>
      </p:nvGrpSpPr>
      <p:grpSpPr>
        <a:xfrm>
          <a:off x="0" y="0"/>
          <a:ext cx="0" cy="0"/>
          <a:chOff x="0" y="0"/>
          <a:chExt cx="0" cy="0"/>
        </a:xfrm>
      </p:grpSpPr>
      <p:sp>
        <p:nvSpPr>
          <p:cNvPr id="3" name="Title 1"/>
          <p:cNvSpPr>
            <a:spLocks noGrp="1"/>
          </p:cNvSpPr>
          <p:nvPr>
            <p:ph type="title"/>
          </p:nvPr>
        </p:nvSpPr>
        <p:spPr>
          <a:xfrm>
            <a:off x="628128" y="290247"/>
            <a:ext cx="8276656" cy="364331"/>
          </a:xfrm>
          <a:prstGeom prst="rect">
            <a:avLst/>
          </a:prstGeom>
        </p:spPr>
        <p:txBody>
          <a:bodyPr/>
          <a:lstStyle>
            <a:lvl1pPr>
              <a:defRPr sz="2000">
                <a:latin typeface="Arial"/>
                <a:cs typeface="Arial"/>
              </a:defRPr>
            </a:lvl1p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F586E9EA-CB4E-440D-B30F-44FF08AA1F25}"/>
              </a:ext>
            </a:extLst>
          </p:cNvPr>
          <p:cNvSpPr>
            <a:spLocks noGrp="1"/>
          </p:cNvSpPr>
          <p:nvPr>
            <p:ph idx="1" hasCustomPrompt="1"/>
          </p:nvPr>
        </p:nvSpPr>
        <p:spPr>
          <a:xfrm>
            <a:off x="622300" y="985838"/>
            <a:ext cx="4145144" cy="3371850"/>
          </a:xfrm>
        </p:spPr>
        <p:txBody>
          <a:bodyPr anchor="b" anchorCtr="0">
            <a:normAutofit/>
          </a:bodyPr>
          <a:lstStyle>
            <a:lvl1pPr marL="269868" indent="-269868">
              <a:spcBef>
                <a:spcPts val="600"/>
              </a:spcBef>
              <a:buClr>
                <a:schemeClr val="accent1"/>
              </a:buClr>
              <a:buFont typeface="Wingdings 3" panose="05040102010807070707" pitchFamily="18" charset="2"/>
              <a:buChar char=""/>
              <a:defRPr sz="1600" baseline="0">
                <a:latin typeface="Arial"/>
                <a:cs typeface="Arial"/>
              </a:defRPr>
            </a:lvl1pPr>
            <a:lvl2pPr marL="538150" indent="-269868">
              <a:spcBef>
                <a:spcPts val="600"/>
              </a:spcBef>
              <a:buClr>
                <a:schemeClr val="accent1"/>
              </a:buClr>
              <a:buFont typeface="Wingdings 3" panose="05040102010807070707" pitchFamily="18" charset="2"/>
              <a:buChar char="y"/>
              <a:defRPr sz="1400" baseline="0">
                <a:latin typeface="Arial"/>
                <a:cs typeface="Arial"/>
              </a:defRPr>
            </a:lvl2pPr>
            <a:lvl3pPr marL="806430" indent="-268281">
              <a:spcBef>
                <a:spcPts val="600"/>
              </a:spcBef>
              <a:buClr>
                <a:schemeClr val="accent1"/>
              </a:buClr>
              <a:buFont typeface="Wingdings 3" panose="05040102010807070707" pitchFamily="18" charset="2"/>
              <a:buChar char="y"/>
              <a:defRPr sz="1400" baseline="0">
                <a:latin typeface="Arial"/>
                <a:cs typeface="Arial"/>
              </a:defRPr>
            </a:lvl3pPr>
            <a:lvl4pPr marL="1076298" indent="-269868">
              <a:spcBef>
                <a:spcPts val="600"/>
              </a:spcBef>
              <a:buClr>
                <a:schemeClr val="accent1"/>
              </a:buClr>
              <a:buFont typeface="Wingdings 3" panose="05040102010807070707" pitchFamily="18" charset="2"/>
              <a:buChar char="y"/>
              <a:defRPr sz="1200" baseline="0">
                <a:latin typeface="Arial"/>
                <a:cs typeface="Arial"/>
              </a:defRPr>
            </a:lvl4pPr>
            <a:lvl5pPr marL="1344580" indent="-268281">
              <a:spcBef>
                <a:spcPts val="600"/>
              </a:spcBef>
              <a:buClr>
                <a:schemeClr val="accent1"/>
              </a:buClr>
              <a:buFont typeface="Wingdings 3" panose="05040102010807070707" pitchFamily="18" charset="2"/>
              <a:buChar char="y"/>
              <a:defRPr sz="1200" baseline="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9563813"/>
      </p:ext>
    </p:extLst>
  </p:cSld>
  <p:clrMapOvr>
    <a:masterClrMapping/>
  </p:clrMapOvr>
  <p:transition spd="med">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Technical specification">
    <p:spTree>
      <p:nvGrpSpPr>
        <p:cNvPr id="1" name=""/>
        <p:cNvGrpSpPr/>
        <p:nvPr/>
      </p:nvGrpSpPr>
      <p:grpSpPr>
        <a:xfrm>
          <a:off x="0" y="0"/>
          <a:ext cx="0" cy="0"/>
          <a:chOff x="0" y="0"/>
          <a:chExt cx="0" cy="0"/>
        </a:xfrm>
      </p:grpSpPr>
      <p:sp>
        <p:nvSpPr>
          <p:cNvPr id="3" name="Title 1"/>
          <p:cNvSpPr>
            <a:spLocks noGrp="1"/>
          </p:cNvSpPr>
          <p:nvPr>
            <p:ph type="title"/>
          </p:nvPr>
        </p:nvSpPr>
        <p:spPr>
          <a:xfrm>
            <a:off x="628128" y="290247"/>
            <a:ext cx="8276656" cy="364331"/>
          </a:xfrm>
          <a:prstGeom prst="rect">
            <a:avLst/>
          </a:prstGeom>
        </p:spPr>
        <p:txBody>
          <a:bodyPr/>
          <a:lstStyle>
            <a:lvl1pPr>
              <a:defRPr sz="2000">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3394848035"/>
      </p:ext>
    </p:extLst>
  </p:cSld>
  <p:clrMapOvr>
    <a:masterClrMapping/>
  </p:clrMapOvr>
  <p:transition spd="med">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Thank you">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BB42654-257B-4B2B-B024-0F48372A7CF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2155" t="-3329" r="-10560" b="694"/>
          <a:stretch/>
        </p:blipFill>
        <p:spPr>
          <a:xfrm>
            <a:off x="0" y="1"/>
            <a:ext cx="9144000" cy="4600433"/>
          </a:xfrm>
          <a:prstGeom prst="rect">
            <a:avLst/>
          </a:prstGeom>
          <a:solidFill>
            <a:schemeClr val="bg1"/>
          </a:solidFill>
        </p:spPr>
      </p:pic>
      <p:pic>
        <p:nvPicPr>
          <p:cNvPr id="3" name="Picture 5">
            <a:hlinkClick r:id="rId3"/>
            <a:extLst>
              <a:ext uri="{FF2B5EF4-FFF2-40B4-BE49-F238E27FC236}">
                <a16:creationId xmlns:a16="http://schemas.microsoft.com/office/drawing/2014/main" id="{378F384C-62DD-4E22-8F36-6D80C4C9617E}"/>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ackgroundRemoval t="8308" b="46154" l="5667" r="49167">
                        <a14:foregroundMark x1="14333" y1="14769" x2="14333" y2="14769"/>
                        <a14:foregroundMark x1="23667" y1="28923" x2="23667" y2="28923"/>
                        <a14:foregroundMark x1="20833" y1="37231" x2="20833" y2="37231"/>
                        <a14:foregroundMark x1="8667" y1="38154" x2="8667" y2="38154"/>
                        <a14:foregroundMark x1="9000" y1="27385" x2="9000" y2="27385"/>
                        <a14:foregroundMark x1="23833" y1="17231" x2="23833" y2="17231"/>
                        <a14:foregroundMark x1="35333" y1="29846" x2="35333" y2="29846"/>
                        <a14:foregroundMark x1="19833" y1="27692" x2="19833" y2="27692"/>
                        <a14:foregroundMark x1="16500" y1="25538" x2="16500" y2="25538"/>
                        <a14:foregroundMark x1="37000" y1="20000" x2="37000" y2="20000"/>
                        <a14:foregroundMark x1="39333" y1="21846" x2="39333" y2="21846"/>
                        <a14:foregroundMark x1="41000" y1="21846" x2="41000" y2="21846"/>
                        <a14:foregroundMark x1="42000" y1="30462" x2="42000" y2="30462"/>
                        <a14:foregroundMark x1="42000" y1="27385" x2="42000" y2="27385"/>
                        <a14:foregroundMark x1="39833" y1="28000" x2="39833" y2="28000"/>
                        <a14:foregroundMark x1="39167" y1="30769" x2="39167" y2="30769"/>
                        <a14:foregroundMark x1="37333" y1="30769" x2="37333" y2="30769"/>
                        <a14:foregroundMark x1="36500" y1="30769" x2="36500" y2="30769"/>
                        <a14:foregroundMark x1="35500" y1="30462" x2="35500" y2="30462"/>
                        <a14:foregroundMark x1="36667" y1="27077" x2="36667" y2="27077"/>
                        <a14:foregroundMark x1="36833" y1="33231" x2="36833" y2="33231"/>
                        <a14:foregroundMark x1="35167" y1="34769" x2="35167" y2="34769"/>
                        <a14:foregroundMark x1="34833" y1="32615" x2="34833" y2="32615"/>
                        <a14:foregroundMark x1="37000" y1="24308" x2="37000" y2="24308"/>
                        <a14:foregroundMark x1="38500" y1="22462" x2="38500" y2="22462"/>
                        <a14:foregroundMark x1="40500" y1="20923" x2="40500" y2="20923"/>
                        <a14:foregroundMark x1="41500" y1="21846" x2="41000" y2="22769"/>
                        <a14:foregroundMark x1="38333" y1="27692" x2="38333" y2="27692"/>
                        <a14:foregroundMark x1="39667" y1="35692" x2="39667" y2="35692"/>
                        <a14:foregroundMark x1="38667" y1="33538" x2="38667" y2="33538"/>
                        <a14:foregroundMark x1="41500" y1="33538" x2="41500" y2="33538"/>
                        <a14:foregroundMark x1="41667" y1="34769" x2="41667" y2="34154"/>
                        <a14:foregroundMark x1="19333" y1="24308" x2="19333" y2="24308"/>
                        <a14:foregroundMark x1="19333" y1="16308" x2="19333" y2="16308"/>
                        <a14:foregroundMark x1="13000" y1="23385" x2="13000" y2="23385"/>
                        <a14:foregroundMark x1="14833" y1="31692" x2="14833" y2="31692"/>
                        <a14:foregroundMark x1="15000" y1="41231" x2="15000" y2="41231"/>
                        <a14:foregroundMark x1="7833" y1="35385" x2="8667" y2="35385"/>
                        <a14:foregroundMark x1="10000" y1="20615" x2="10000" y2="19692"/>
                        <a14:foregroundMark x1="10000" y1="13846" x2="10833" y2="15077"/>
                        <a14:foregroundMark x1="15833" y1="19077" x2="15833" y2="19077"/>
                        <a14:foregroundMark x1="19500" y1="25846" x2="19500" y2="25846"/>
                        <a14:foregroundMark x1="22833" y1="29846" x2="23333" y2="29846"/>
                        <a14:foregroundMark x1="21333" y1="30462" x2="21333" y2="30462"/>
                        <a14:foregroundMark x1="19167" y1="32615" x2="19167" y2="32615"/>
                        <a14:foregroundMark x1="17833" y1="35385" x2="17833" y2="35385"/>
                        <a14:foregroundMark x1="17833" y1="35385" x2="17833" y2="35385"/>
                        <a14:foregroundMark x1="16667" y1="35385" x2="16667" y2="35385"/>
                        <a14:foregroundMark x1="16667" y1="35385" x2="16667" y2="35385"/>
                        <a14:foregroundMark x1="16667" y1="35385" x2="16667" y2="35385"/>
                        <a14:foregroundMark x1="16667" y1="35385" x2="16667" y2="35385"/>
                        <a14:foregroundMark x1="14500" y1="35385" x2="14500" y2="35385"/>
                        <a14:foregroundMark x1="42833" y1="28923" x2="42833" y2="28923"/>
                        <a14:foregroundMark x1="42833" y1="29846" x2="42833" y2="29846"/>
                        <a14:foregroundMark x1="39833" y1="24308" x2="39833" y2="24308"/>
                        <a14:foregroundMark x1="40833" y1="24308" x2="40833" y2="24308"/>
                        <a14:foregroundMark x1="40833" y1="23692" x2="40833" y2="23692"/>
                        <a14:foregroundMark x1="36000" y1="28923" x2="36000" y2="28923"/>
                        <a14:foregroundMark x1="8833" y1="22769" x2="8833" y2="22769"/>
                        <a14:foregroundMark x1="11500" y1="18462" x2="11500" y2="18462"/>
                        <a14:foregroundMark x1="14000" y1="24923" x2="14000" y2="24923"/>
                        <a14:foregroundMark x1="17833" y1="20000" x2="17833" y2="20000"/>
                        <a14:foregroundMark x1="18333" y1="24923" x2="18333" y2="24923"/>
                        <a14:foregroundMark x1="18667" y1="16615" x2="18667" y2="17231"/>
                        <a14:foregroundMark x1="21667" y1="24308" x2="21667" y2="24308"/>
                        <a14:foregroundMark x1="21500" y1="32308" x2="21500" y2="32308"/>
                        <a14:foregroundMark x1="19333" y1="38462" x2="17333" y2="37846"/>
                        <a14:foregroundMark x1="15000" y1="34462" x2="15000" y2="34462"/>
                        <a14:foregroundMark x1="14500" y1="30769" x2="14500" y2="30154"/>
                        <a14:foregroundMark x1="14500" y1="26154" x2="14667" y2="25231"/>
                        <a14:foregroundMark x1="14667" y1="24308" x2="14667" y2="24308"/>
                        <a14:foregroundMark x1="15167" y1="23385" x2="15167" y2="22154"/>
                        <a14:foregroundMark x1="14833" y1="16615" x2="14833" y2="16615"/>
                        <a14:foregroundMark x1="13000" y1="12000" x2="13000" y2="12000"/>
                        <a14:foregroundMark x1="15000" y1="11692" x2="15000" y2="11692"/>
                        <a14:foregroundMark x1="15000" y1="11385" x2="15000" y2="11385"/>
                        <a14:foregroundMark x1="17333" y1="10769" x2="17333" y2="10769"/>
                        <a14:foregroundMark x1="18000" y1="10462" x2="18667" y2="10462"/>
                        <a14:foregroundMark x1="20667" y1="10769" x2="20667" y2="10769"/>
                        <a14:foregroundMark x1="20333" y1="40000" x2="20333" y2="40000"/>
                        <a14:foregroundMark x1="14667" y1="40615" x2="14667" y2="40615"/>
                        <a14:foregroundMark x1="12167" y1="37846" x2="12167" y2="37846"/>
                        <a14:foregroundMark x1="12000" y1="42154" x2="12000" y2="42154"/>
                        <a14:foregroundMark x1="19833" y1="42769" x2="19833" y2="42769"/>
                        <a14:foregroundMark x1="17667" y1="43692" x2="17667" y2="43692"/>
                        <a14:foregroundMark x1="16833" y1="27077" x2="16833" y2="27077"/>
                        <a14:foregroundMark x1="16333" y1="29538" x2="15833" y2="29846"/>
                        <a14:foregroundMark x1="13667" y1="27385" x2="13667" y2="27385"/>
                        <a14:foregroundMark x1="12333" y1="27385" x2="12333" y2="27385"/>
                        <a14:foregroundMark x1="13000" y1="29538" x2="13333" y2="29538"/>
                        <a14:foregroundMark x1="17667" y1="24615" x2="18500" y2="23385"/>
                        <a14:foregroundMark x1="19000" y1="20000" x2="19000" y2="20000"/>
                        <a14:foregroundMark x1="12000" y1="23385" x2="12000" y2="23385"/>
                        <a14:foregroundMark x1="11667" y1="22154" x2="11667" y2="22154"/>
                        <a14:foregroundMark x1="40333" y1="27077" x2="40333" y2="27077"/>
                        <a14:foregroundMark x1="42667" y1="33538" x2="42667" y2="33538"/>
                        <a14:foregroundMark x1="38333" y1="21538" x2="38333" y2="21538"/>
                        <a14:foregroundMark x1="38667" y1="19385" x2="38667" y2="19385"/>
                        <a14:foregroundMark x1="36167" y1="32615" x2="36167" y2="32615"/>
                        <a14:foregroundMark x1="35667" y1="28615" x2="35667" y2="28615"/>
                        <a14:foregroundMark x1="35333" y1="30462" x2="35333" y2="30462"/>
                        <a14:foregroundMark x1="40333" y1="30769" x2="40333" y2="30769"/>
                        <a14:foregroundMark x1="43000" y1="31692" x2="43000" y2="31692"/>
                        <a14:foregroundMark x1="40667" y1="23385" x2="40667" y2="23385"/>
                      </a14:backgroundRemoval>
                    </a14:imgEffect>
                  </a14:imgLayer>
                </a14:imgProps>
              </a:ext>
              <a:ext uri="{28A0092B-C50C-407E-A947-70E740481C1C}">
                <a14:useLocalDpi xmlns:a14="http://schemas.microsoft.com/office/drawing/2010/main" val="0"/>
              </a:ext>
            </a:extLst>
          </a:blip>
          <a:srcRect l="28024" t="7036" r="48815" b="52301"/>
          <a:stretch/>
        </p:blipFill>
        <p:spPr>
          <a:xfrm>
            <a:off x="1479010" y="4275615"/>
            <a:ext cx="343736" cy="326879"/>
          </a:xfrm>
          <a:prstGeom prst="rect">
            <a:avLst/>
          </a:prstGeom>
        </p:spPr>
      </p:pic>
      <p:pic>
        <p:nvPicPr>
          <p:cNvPr id="5" name="Picture 6">
            <a:hlinkClick r:id="rId6"/>
            <a:extLst>
              <a:ext uri="{FF2B5EF4-FFF2-40B4-BE49-F238E27FC236}">
                <a16:creationId xmlns:a16="http://schemas.microsoft.com/office/drawing/2014/main" id="{4F74EFBC-49A0-43DE-9870-E3302EE3985E}"/>
              </a:ext>
            </a:extLst>
          </p:cNvPr>
          <p:cNvPicPr>
            <a:picLocks noChangeAspect="1"/>
          </p:cNvPicPr>
          <p:nvPr userDrawn="1"/>
        </p:nvPicPr>
        <p:blipFill rotWithShape="1">
          <a:blip r:embed="rId7" cstate="print">
            <a:extLst>
              <a:ext uri="{BEBA8EAE-BF5A-486C-A8C5-ECC9F3942E4B}">
                <a14:imgProps xmlns:a14="http://schemas.microsoft.com/office/drawing/2010/main">
                  <a14:imgLayer r:embed="rId8">
                    <a14:imgEffect>
                      <a14:backgroundRemoval t="7385" b="46154" l="51167" r="95167">
                        <a14:foregroundMark x1="61667" y1="23692" x2="61667" y2="23692"/>
                        <a14:foregroundMark x1="65333" y1="22769" x2="65333" y2="22769"/>
                        <a14:foregroundMark x1="64833" y1="29846" x2="64833" y2="29846"/>
                        <a14:foregroundMark x1="67833" y1="37538" x2="67833" y2="37538"/>
                        <a14:foregroundMark x1="75500" y1="24000" x2="76833" y2="23692"/>
                        <a14:foregroundMark x1="79500" y1="23077" x2="81333" y2="22462"/>
                        <a14:foregroundMark x1="85167" y1="22154" x2="85167" y2="25231"/>
                        <a14:foregroundMark x1="85500" y1="27077" x2="86167" y2="27077"/>
                        <a14:foregroundMark x1="88167" y1="27385" x2="88167" y2="27385"/>
                        <a14:foregroundMark x1="89333" y1="24308" x2="89667" y2="23692"/>
                        <a14:foregroundMark x1="89667" y1="19692" x2="89667" y2="19692"/>
                        <a14:foregroundMark x1="87500" y1="16615" x2="86000" y2="16000"/>
                        <a14:foregroundMark x1="83167" y1="14462" x2="82500" y2="14769"/>
                        <a14:foregroundMark x1="79500" y1="17231" x2="79333" y2="20000"/>
                        <a14:foregroundMark x1="79667" y1="34154" x2="79667" y2="34154"/>
                        <a14:foregroundMark x1="81833" y1="35385" x2="84500" y2="36923"/>
                        <a14:foregroundMark x1="86333" y1="36000" x2="87500" y2="35385"/>
                        <a14:foregroundMark x1="88167" y1="32615" x2="88333" y2="31385"/>
                        <a14:foregroundMark x1="88500" y1="28923" x2="87167" y2="27077"/>
                        <a14:foregroundMark x1="84500" y1="27077" x2="83167" y2="27077"/>
                        <a14:foregroundMark x1="82333" y1="27385" x2="81333" y2="28308"/>
                        <a14:foregroundMark x1="81167" y1="29538" x2="81167" y2="29538"/>
                        <a14:foregroundMark x1="80500" y1="29846" x2="80000" y2="30769"/>
                        <a14:foregroundMark x1="79500" y1="31077" x2="79500" y2="29846"/>
                        <a14:foregroundMark x1="79000" y1="24615" x2="79333" y2="22769"/>
                        <a14:foregroundMark x1="84333" y1="17846" x2="84333" y2="17846"/>
                        <a14:foregroundMark x1="85333" y1="18154" x2="87167" y2="20923"/>
                        <a14:foregroundMark x1="86833" y1="40923" x2="86333" y2="41231"/>
                        <a14:foregroundMark x1="81833" y1="41538" x2="80667" y2="41538"/>
                        <a14:foregroundMark x1="79500" y1="39692" x2="79500" y2="39692"/>
                        <a14:foregroundMark x1="79500" y1="36923" x2="79000" y2="35692"/>
                        <a14:foregroundMark x1="77333" y1="32615" x2="77333" y2="31385"/>
                        <a14:foregroundMark x1="77333" y1="28923" x2="77333" y2="26154"/>
                        <a14:foregroundMark x1="77833" y1="20923" x2="77833" y2="17231"/>
                        <a14:foregroundMark x1="77833" y1="15692" x2="77833" y2="15692"/>
                        <a14:foregroundMark x1="79667" y1="14462" x2="80500" y2="14462"/>
                        <a14:foregroundMark x1="84167" y1="14462" x2="85500" y2="14462"/>
                        <a14:foregroundMark x1="87500" y1="15077" x2="88000" y2="15077"/>
                        <a14:foregroundMark x1="89333" y1="15692" x2="90000" y2="15692"/>
                        <a14:foregroundMark x1="90667" y1="16308" x2="90667" y2="18154"/>
                        <a14:foregroundMark x1="90667" y1="20615" x2="91167" y2="25231"/>
                        <a14:foregroundMark x1="91167" y1="31077" x2="91167" y2="32923"/>
                        <a14:foregroundMark x1="91167" y1="35385" x2="91167" y2="37846"/>
                        <a14:foregroundMark x1="91167" y1="39385" x2="91167" y2="39385"/>
                        <a14:foregroundMark x1="82167" y1="11077" x2="82167" y2="11077"/>
                        <a14:foregroundMark x1="83833" y1="10769" x2="83833" y2="10769"/>
                        <a14:foregroundMark x1="84000" y1="10154" x2="84000" y2="10154"/>
                        <a14:foregroundMark x1="86333" y1="9846" x2="86333" y2="9846"/>
                        <a14:foregroundMark x1="80167" y1="17846" x2="80167" y2="17846"/>
                        <a14:foregroundMark x1="68833" y1="18154" x2="68833" y2="18154"/>
                        <a14:foregroundMark x1="66167" y1="15077" x2="64333" y2="11077"/>
                        <a14:foregroundMark x1="61333" y1="11077" x2="59000" y2="11692"/>
                        <a14:foregroundMark x1="56000" y1="12923" x2="55500" y2="13538"/>
                        <a14:foregroundMark x1="55500" y1="16308" x2="55500" y2="18769"/>
                        <a14:foregroundMark x1="56167" y1="28308" x2="56167" y2="32308"/>
                        <a14:foregroundMark x1="57667" y1="33846" x2="60333" y2="34769"/>
                        <a14:foregroundMark x1="62000" y1="36615" x2="65833" y2="35385"/>
                        <a14:foregroundMark x1="68333" y1="33538" x2="68333" y2="32615"/>
                        <a14:foregroundMark x1="68667" y1="29846" x2="68667" y2="27692"/>
                        <a14:foregroundMark x1="68500" y1="25846" x2="66833" y2="23077"/>
                        <a14:foregroundMark x1="63667" y1="20615" x2="61500" y2="19692"/>
                        <a14:foregroundMark x1="61000" y1="20000" x2="61000" y2="21231"/>
                        <a14:foregroundMark x1="61167" y1="23692" x2="61333" y2="24308"/>
                        <a14:foregroundMark x1="61500" y1="26154" x2="61500" y2="26154"/>
                        <a14:foregroundMark x1="62000" y1="27692" x2="62000" y2="28923"/>
                        <a14:foregroundMark x1="62167" y1="32000" x2="62167" y2="33231"/>
                        <a14:foregroundMark x1="62167" y1="34154" x2="62167" y2="35077"/>
                        <a14:foregroundMark x1="62000" y1="35692" x2="62000" y2="35692"/>
                        <a14:foregroundMark x1="58500" y1="40000" x2="58500" y2="40000"/>
                      </a14:backgroundRemoval>
                    </a14:imgEffect>
                  </a14:imgLayer>
                </a14:imgProps>
              </a:ext>
              <a:ext uri="{28A0092B-C50C-407E-A947-70E740481C1C}">
                <a14:useLocalDpi xmlns:a14="http://schemas.microsoft.com/office/drawing/2010/main" val="0"/>
              </a:ext>
            </a:extLst>
          </a:blip>
          <a:srcRect l="73161" t="6807" r="3679" b="52530"/>
          <a:stretch/>
        </p:blipFill>
        <p:spPr>
          <a:xfrm>
            <a:off x="1126486" y="4272947"/>
            <a:ext cx="350311" cy="333131"/>
          </a:xfrm>
          <a:prstGeom prst="rect">
            <a:avLst/>
          </a:prstGeom>
        </p:spPr>
      </p:pic>
      <p:pic>
        <p:nvPicPr>
          <p:cNvPr id="6" name="Picture 7">
            <a:hlinkClick r:id="rId9"/>
            <a:extLst>
              <a:ext uri="{FF2B5EF4-FFF2-40B4-BE49-F238E27FC236}">
                <a16:creationId xmlns:a16="http://schemas.microsoft.com/office/drawing/2014/main" id="{3CAE9B3E-3778-462C-8FD3-983AE5441863}"/>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ackgroundRemoval t="8308" b="46154" l="5667" r="49167">
                        <a14:foregroundMark x1="14333" y1="14769" x2="14333" y2="14769"/>
                        <a14:foregroundMark x1="23667" y1="28923" x2="23667" y2="28923"/>
                        <a14:foregroundMark x1="20833" y1="37231" x2="20833" y2="37231"/>
                        <a14:foregroundMark x1="8667" y1="38154" x2="8667" y2="38154"/>
                        <a14:foregroundMark x1="9000" y1="27385" x2="9000" y2="27385"/>
                        <a14:foregroundMark x1="23833" y1="17231" x2="23833" y2="17231"/>
                        <a14:foregroundMark x1="35333" y1="29846" x2="35333" y2="29846"/>
                        <a14:foregroundMark x1="19833" y1="27692" x2="19833" y2="27692"/>
                        <a14:foregroundMark x1="16500" y1="25538" x2="16500" y2="25538"/>
                        <a14:foregroundMark x1="37000" y1="20000" x2="37000" y2="20000"/>
                        <a14:foregroundMark x1="39333" y1="21846" x2="39333" y2="21846"/>
                        <a14:foregroundMark x1="41000" y1="21846" x2="41000" y2="21846"/>
                        <a14:foregroundMark x1="42000" y1="30462" x2="42000" y2="30462"/>
                        <a14:foregroundMark x1="42000" y1="27385" x2="42000" y2="27385"/>
                        <a14:foregroundMark x1="39833" y1="28000" x2="39833" y2="28000"/>
                        <a14:foregroundMark x1="39167" y1="30769" x2="39167" y2="30769"/>
                        <a14:foregroundMark x1="37333" y1="30769" x2="37333" y2="30769"/>
                        <a14:foregroundMark x1="36500" y1="30769" x2="36500" y2="30769"/>
                        <a14:foregroundMark x1="35500" y1="30462" x2="35500" y2="30462"/>
                        <a14:foregroundMark x1="36667" y1="27077" x2="36667" y2="27077"/>
                        <a14:foregroundMark x1="36833" y1="33231" x2="36833" y2="33231"/>
                        <a14:foregroundMark x1="35167" y1="34769" x2="35167" y2="34769"/>
                        <a14:foregroundMark x1="34833" y1="32615" x2="34833" y2="32615"/>
                        <a14:foregroundMark x1="37000" y1="24308" x2="37000" y2="24308"/>
                        <a14:foregroundMark x1="38500" y1="22462" x2="38500" y2="22462"/>
                        <a14:foregroundMark x1="40500" y1="20923" x2="40500" y2="20923"/>
                        <a14:foregroundMark x1="41500" y1="21846" x2="41000" y2="22769"/>
                        <a14:foregroundMark x1="38333" y1="27692" x2="38333" y2="27692"/>
                        <a14:foregroundMark x1="39667" y1="35692" x2="39667" y2="35692"/>
                        <a14:foregroundMark x1="38667" y1="33538" x2="38667" y2="33538"/>
                        <a14:foregroundMark x1="41500" y1="33538" x2="41500" y2="33538"/>
                        <a14:foregroundMark x1="41667" y1="34769" x2="41667" y2="34154"/>
                        <a14:foregroundMark x1="19333" y1="24308" x2="19333" y2="24308"/>
                        <a14:foregroundMark x1="19333" y1="16308" x2="19333" y2="16308"/>
                        <a14:foregroundMark x1="13000" y1="23385" x2="13000" y2="23385"/>
                        <a14:foregroundMark x1="14833" y1="31692" x2="14833" y2="31692"/>
                        <a14:foregroundMark x1="15000" y1="41231" x2="15000" y2="41231"/>
                        <a14:foregroundMark x1="7833" y1="35385" x2="8667" y2="35385"/>
                        <a14:foregroundMark x1="10000" y1="20615" x2="10000" y2="19692"/>
                        <a14:foregroundMark x1="10000" y1="13846" x2="10833" y2="15077"/>
                        <a14:foregroundMark x1="15833" y1="19077" x2="15833" y2="19077"/>
                        <a14:foregroundMark x1="19500" y1="25846" x2="19500" y2="25846"/>
                        <a14:foregroundMark x1="22833" y1="29846" x2="23333" y2="29846"/>
                        <a14:foregroundMark x1="21333" y1="30462" x2="21333" y2="30462"/>
                        <a14:foregroundMark x1="19167" y1="32615" x2="19167" y2="32615"/>
                        <a14:foregroundMark x1="17833" y1="35385" x2="17833" y2="35385"/>
                        <a14:foregroundMark x1="17833" y1="35385" x2="17833" y2="35385"/>
                        <a14:foregroundMark x1="16667" y1="35385" x2="16667" y2="35385"/>
                        <a14:foregroundMark x1="16667" y1="35385" x2="16667" y2="35385"/>
                        <a14:foregroundMark x1="16667" y1="35385" x2="16667" y2="35385"/>
                        <a14:foregroundMark x1="16667" y1="35385" x2="16667" y2="35385"/>
                        <a14:foregroundMark x1="14500" y1="35385" x2="14500" y2="35385"/>
                        <a14:foregroundMark x1="42833" y1="28923" x2="42833" y2="28923"/>
                        <a14:foregroundMark x1="42833" y1="29846" x2="42833" y2="29846"/>
                        <a14:foregroundMark x1="39833" y1="24308" x2="39833" y2="24308"/>
                        <a14:foregroundMark x1="40833" y1="24308" x2="40833" y2="24308"/>
                        <a14:foregroundMark x1="40833" y1="23692" x2="40833" y2="23692"/>
                        <a14:foregroundMark x1="36000" y1="28923" x2="36000" y2="28923"/>
                        <a14:foregroundMark x1="8833" y1="22769" x2="8833" y2="22769"/>
                        <a14:foregroundMark x1="11500" y1="18462" x2="11500" y2="18462"/>
                        <a14:foregroundMark x1="14000" y1="24923" x2="14000" y2="24923"/>
                        <a14:foregroundMark x1="17833" y1="20000" x2="17833" y2="20000"/>
                        <a14:foregroundMark x1="18333" y1="24923" x2="18333" y2="24923"/>
                        <a14:foregroundMark x1="18667" y1="16615" x2="18667" y2="17231"/>
                        <a14:foregroundMark x1="21667" y1="24308" x2="21667" y2="24308"/>
                        <a14:foregroundMark x1="21500" y1="32308" x2="21500" y2="32308"/>
                        <a14:foregroundMark x1="19333" y1="38462" x2="17333" y2="37846"/>
                        <a14:foregroundMark x1="15000" y1="34462" x2="15000" y2="34462"/>
                        <a14:foregroundMark x1="14500" y1="30769" x2="14500" y2="30154"/>
                        <a14:foregroundMark x1="14500" y1="26154" x2="14667" y2="25231"/>
                        <a14:foregroundMark x1="14667" y1="24308" x2="14667" y2="24308"/>
                        <a14:foregroundMark x1="15167" y1="23385" x2="15167" y2="22154"/>
                        <a14:foregroundMark x1="14833" y1="16615" x2="14833" y2="16615"/>
                        <a14:foregroundMark x1="13000" y1="12000" x2="13000" y2="12000"/>
                        <a14:foregroundMark x1="15000" y1="11692" x2="15000" y2="11692"/>
                        <a14:foregroundMark x1="15000" y1="11385" x2="15000" y2="11385"/>
                        <a14:foregroundMark x1="17333" y1="10769" x2="17333" y2="10769"/>
                        <a14:foregroundMark x1="18000" y1="10462" x2="18667" y2="10462"/>
                        <a14:foregroundMark x1="20667" y1="10769" x2="20667" y2="10769"/>
                        <a14:foregroundMark x1="20333" y1="40000" x2="20333" y2="40000"/>
                        <a14:foregroundMark x1="14667" y1="40615" x2="14667" y2="40615"/>
                        <a14:foregroundMark x1="12167" y1="37846" x2="12167" y2="37846"/>
                        <a14:foregroundMark x1="12000" y1="42154" x2="12000" y2="42154"/>
                        <a14:foregroundMark x1="19833" y1="42769" x2="19833" y2="42769"/>
                        <a14:foregroundMark x1="17667" y1="43692" x2="17667" y2="43692"/>
                        <a14:foregroundMark x1="16833" y1="27077" x2="16833" y2="27077"/>
                        <a14:foregroundMark x1="16333" y1="29538" x2="15833" y2="29846"/>
                        <a14:foregroundMark x1="13667" y1="27385" x2="13667" y2="27385"/>
                        <a14:foregroundMark x1="12333" y1="27385" x2="12333" y2="27385"/>
                        <a14:foregroundMark x1="13000" y1="29538" x2="13333" y2="29538"/>
                        <a14:foregroundMark x1="17667" y1="24615" x2="18500" y2="23385"/>
                        <a14:foregroundMark x1="19000" y1="20000" x2="19000" y2="20000"/>
                        <a14:foregroundMark x1="12000" y1="23385" x2="12000" y2="23385"/>
                        <a14:foregroundMark x1="11667" y1="22154" x2="11667" y2="22154"/>
                        <a14:foregroundMark x1="40333" y1="27077" x2="40333" y2="27077"/>
                        <a14:foregroundMark x1="42667" y1="33538" x2="42667" y2="33538"/>
                        <a14:foregroundMark x1="38333" y1="21538" x2="38333" y2="21538"/>
                        <a14:foregroundMark x1="38667" y1="19385" x2="38667" y2="19385"/>
                        <a14:foregroundMark x1="36167" y1="32615" x2="36167" y2="32615"/>
                        <a14:foregroundMark x1="35667" y1="28615" x2="35667" y2="28615"/>
                        <a14:foregroundMark x1="35333" y1="30462" x2="35333" y2="30462"/>
                        <a14:foregroundMark x1="40333" y1="30769" x2="40333" y2="30769"/>
                        <a14:foregroundMark x1="43000" y1="31692" x2="43000" y2="31692"/>
                        <a14:foregroundMark x1="40667" y1="23385" x2="40667" y2="23385"/>
                      </a14:backgroundRemoval>
                    </a14:imgEffect>
                  </a14:imgLayer>
                </a14:imgProps>
              </a:ext>
              <a:ext uri="{28A0092B-C50C-407E-A947-70E740481C1C}">
                <a14:useLocalDpi xmlns:a14="http://schemas.microsoft.com/office/drawing/2010/main" val="0"/>
              </a:ext>
            </a:extLst>
          </a:blip>
          <a:srcRect l="4864" t="7036" r="71976" b="52301"/>
          <a:stretch/>
        </p:blipFill>
        <p:spPr>
          <a:xfrm>
            <a:off x="786835" y="4273555"/>
            <a:ext cx="343736" cy="326879"/>
          </a:xfrm>
          <a:prstGeom prst="rect">
            <a:avLst/>
          </a:prstGeom>
        </p:spPr>
      </p:pic>
      <p:pic>
        <p:nvPicPr>
          <p:cNvPr id="7" name="Picture 8">
            <a:hlinkClick r:id="rId10"/>
            <a:extLst>
              <a:ext uri="{FF2B5EF4-FFF2-40B4-BE49-F238E27FC236}">
                <a16:creationId xmlns:a16="http://schemas.microsoft.com/office/drawing/2014/main" id="{166703AB-A2B2-49BE-ADC4-31A370ACD845}"/>
              </a:ext>
            </a:extLst>
          </p:cNvPr>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ackgroundRemoval t="7385" b="46154" l="51167" r="95167">
                        <a14:foregroundMark x1="61667" y1="23692" x2="61667" y2="23692"/>
                        <a14:foregroundMark x1="65333" y1="22769" x2="65333" y2="22769"/>
                        <a14:foregroundMark x1="64833" y1="29846" x2="64833" y2="29846"/>
                        <a14:foregroundMark x1="67833" y1="37538" x2="67833" y2="37538"/>
                        <a14:foregroundMark x1="75500" y1="24000" x2="76833" y2="23692"/>
                        <a14:foregroundMark x1="79500" y1="23077" x2="81333" y2="22462"/>
                        <a14:foregroundMark x1="85167" y1="22154" x2="85167" y2="25231"/>
                        <a14:foregroundMark x1="85500" y1="27077" x2="86167" y2="27077"/>
                        <a14:foregroundMark x1="88167" y1="27385" x2="88167" y2="27385"/>
                        <a14:foregroundMark x1="89333" y1="24308" x2="89667" y2="23692"/>
                        <a14:foregroundMark x1="89667" y1="19692" x2="89667" y2="19692"/>
                        <a14:foregroundMark x1="87500" y1="16615" x2="86000" y2="16000"/>
                        <a14:foregroundMark x1="83167" y1="14462" x2="82500" y2="14769"/>
                        <a14:foregroundMark x1="79500" y1="17231" x2="79333" y2="20000"/>
                        <a14:foregroundMark x1="79667" y1="34154" x2="79667" y2="34154"/>
                        <a14:foregroundMark x1="81833" y1="35385" x2="84500" y2="36923"/>
                        <a14:foregroundMark x1="86333" y1="36000" x2="87500" y2="35385"/>
                        <a14:foregroundMark x1="88167" y1="32615" x2="88333" y2="31385"/>
                        <a14:foregroundMark x1="88500" y1="28923" x2="87167" y2="27077"/>
                        <a14:foregroundMark x1="84500" y1="27077" x2="83167" y2="27077"/>
                        <a14:foregroundMark x1="82333" y1="27385" x2="81333" y2="28308"/>
                        <a14:foregroundMark x1="81167" y1="29538" x2="81167" y2="29538"/>
                        <a14:foregroundMark x1="80500" y1="29846" x2="80000" y2="30769"/>
                        <a14:foregroundMark x1="79500" y1="31077" x2="79500" y2="29846"/>
                        <a14:foregroundMark x1="79000" y1="24615" x2="79333" y2="22769"/>
                        <a14:foregroundMark x1="84333" y1="17846" x2="84333" y2="17846"/>
                        <a14:foregroundMark x1="85333" y1="18154" x2="87167" y2="20923"/>
                        <a14:foregroundMark x1="86833" y1="40923" x2="86333" y2="41231"/>
                        <a14:foregroundMark x1="81833" y1="41538" x2="80667" y2="41538"/>
                        <a14:foregroundMark x1="79500" y1="39692" x2="79500" y2="39692"/>
                        <a14:foregroundMark x1="79500" y1="36923" x2="79000" y2="35692"/>
                        <a14:foregroundMark x1="77333" y1="32615" x2="77333" y2="31385"/>
                        <a14:foregroundMark x1="77333" y1="28923" x2="77333" y2="26154"/>
                        <a14:foregroundMark x1="77833" y1="20923" x2="77833" y2="17231"/>
                        <a14:foregroundMark x1="77833" y1="15692" x2="77833" y2="15692"/>
                        <a14:foregroundMark x1="79667" y1="14462" x2="80500" y2="14462"/>
                        <a14:foregroundMark x1="84167" y1="14462" x2="85500" y2="14462"/>
                        <a14:foregroundMark x1="87500" y1="15077" x2="88000" y2="15077"/>
                        <a14:foregroundMark x1="89333" y1="15692" x2="90000" y2="15692"/>
                        <a14:foregroundMark x1="90667" y1="16308" x2="90667" y2="18154"/>
                        <a14:foregroundMark x1="90667" y1="20615" x2="91167" y2="25231"/>
                        <a14:foregroundMark x1="91167" y1="31077" x2="91167" y2="32923"/>
                        <a14:foregroundMark x1="91167" y1="35385" x2="91167" y2="37846"/>
                        <a14:foregroundMark x1="91167" y1="39385" x2="91167" y2="39385"/>
                        <a14:foregroundMark x1="82167" y1="11077" x2="82167" y2="11077"/>
                        <a14:foregroundMark x1="83833" y1="10769" x2="83833" y2="10769"/>
                        <a14:foregroundMark x1="84000" y1="10154" x2="84000" y2="10154"/>
                        <a14:foregroundMark x1="86333" y1="9846" x2="86333" y2="9846"/>
                        <a14:foregroundMark x1="80167" y1="17846" x2="80167" y2="17846"/>
                        <a14:foregroundMark x1="68833" y1="18154" x2="68833" y2="18154"/>
                        <a14:foregroundMark x1="66167" y1="15077" x2="64333" y2="11077"/>
                        <a14:foregroundMark x1="61333" y1="11077" x2="59000" y2="11692"/>
                        <a14:foregroundMark x1="56000" y1="12923" x2="55500" y2="13538"/>
                        <a14:foregroundMark x1="55500" y1="16308" x2="55500" y2="18769"/>
                        <a14:foregroundMark x1="56167" y1="28308" x2="56167" y2="32308"/>
                        <a14:foregroundMark x1="57667" y1="33846" x2="60333" y2="34769"/>
                        <a14:foregroundMark x1="62000" y1="36615" x2="65833" y2="35385"/>
                        <a14:foregroundMark x1="68333" y1="33538" x2="68333" y2="32615"/>
                        <a14:foregroundMark x1="68667" y1="29846" x2="68667" y2="27692"/>
                        <a14:foregroundMark x1="68500" y1="25846" x2="66833" y2="23077"/>
                        <a14:foregroundMark x1="63667" y1="20615" x2="61500" y2="19692"/>
                        <a14:foregroundMark x1="61000" y1="20000" x2="61000" y2="21231"/>
                        <a14:foregroundMark x1="61167" y1="23692" x2="61333" y2="24308"/>
                        <a14:foregroundMark x1="61500" y1="26154" x2="61500" y2="26154"/>
                        <a14:foregroundMark x1="62000" y1="27692" x2="62000" y2="28923"/>
                        <a14:foregroundMark x1="62167" y1="32000" x2="62167" y2="33231"/>
                        <a14:foregroundMark x1="62167" y1="34154" x2="62167" y2="35077"/>
                        <a14:foregroundMark x1="62000" y1="35692" x2="62000" y2="35692"/>
                        <a14:foregroundMark x1="58500" y1="40000" x2="58500" y2="40000"/>
                      </a14:backgroundRemoval>
                    </a14:imgEffect>
                  </a14:imgLayer>
                </a14:imgProps>
              </a:ext>
              <a:ext uri="{28A0092B-C50C-407E-A947-70E740481C1C}">
                <a14:useLocalDpi xmlns:a14="http://schemas.microsoft.com/office/drawing/2010/main" val="0"/>
              </a:ext>
            </a:extLst>
          </a:blip>
          <a:srcRect l="50000" t="6807" r="26840" b="52530"/>
          <a:stretch/>
        </p:blipFill>
        <p:spPr>
          <a:xfrm>
            <a:off x="433655" y="4267911"/>
            <a:ext cx="350310" cy="333131"/>
          </a:xfrm>
          <a:prstGeom prst="rect">
            <a:avLst/>
          </a:prstGeom>
        </p:spPr>
      </p:pic>
    </p:spTree>
    <p:extLst>
      <p:ext uri="{BB962C8B-B14F-4D97-AF65-F5344CB8AC3E}">
        <p14:creationId xmlns:p14="http://schemas.microsoft.com/office/powerpoint/2010/main" val="774645560"/>
      </p:ext>
    </p:extLst>
  </p:cSld>
  <p:clrMapOvr>
    <a:masterClrMapping/>
  </p:clrMapOvr>
  <p:transition spd="med">
    <p:wipe dir="r"/>
  </p:transition>
  <p:extLst>
    <p:ext uri="{DCECCB84-F9BA-43D5-87BE-67443E8EF086}">
      <p15:sldGuideLst xmlns:p15="http://schemas.microsoft.com/office/powerpoint/2012/main">
        <p15:guide id="1" orient="horz" pos="1620">
          <p15:clr>
            <a:srgbClr val="FBAE40"/>
          </p15:clr>
        </p15:guide>
        <p15:guide id="2" pos="2880">
          <p15:clr>
            <a:srgbClr val="FBAE40"/>
          </p15:clr>
        </p15:guide>
        <p15:guide id="3" pos="29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9"/>
          <p:cNvSpPr>
            <a:spLocks noChangeArrowheads="1"/>
          </p:cNvSpPr>
          <p:nvPr/>
        </p:nvSpPr>
        <p:spPr bwMode="auto">
          <a:xfrm>
            <a:off x="400051" y="638176"/>
            <a:ext cx="8456613" cy="254000"/>
          </a:xfrm>
          <a:prstGeom prst="rect">
            <a:avLst/>
          </a:prstGeom>
          <a:solidFill>
            <a:schemeClr val="bg1"/>
          </a:solidFill>
          <a:ln w="9525">
            <a:noFill/>
            <a:round/>
            <a:headEnd/>
            <a:tailEnd/>
          </a:ln>
        </p:spPr>
        <p:txBody>
          <a:bodyPr/>
          <a:lstStyle/>
          <a:p>
            <a:pPr algn="ctr"/>
            <a:endParaRPr lang="en-US" sz="1800"/>
          </a:p>
        </p:txBody>
      </p:sp>
      <p:grpSp>
        <p:nvGrpSpPr>
          <p:cNvPr id="5" name="Group 9"/>
          <p:cNvGrpSpPr>
            <a:grpSpLocks/>
          </p:cNvGrpSpPr>
          <p:nvPr userDrawn="1"/>
        </p:nvGrpSpPr>
        <p:grpSpPr bwMode="auto">
          <a:xfrm>
            <a:off x="-558800" y="7939"/>
            <a:ext cx="2706688" cy="1019175"/>
            <a:chOff x="-558285" y="0"/>
            <a:chExt cx="2706362" cy="1018651"/>
          </a:xfrm>
        </p:grpSpPr>
        <p:sp>
          <p:nvSpPr>
            <p:cNvPr id="6" name="Rectangle 10"/>
            <p:cNvSpPr>
              <a:spLocks noChangeArrowheads="1"/>
            </p:cNvSpPr>
            <p:nvPr/>
          </p:nvSpPr>
          <p:spPr bwMode="auto">
            <a:xfrm>
              <a:off x="160867" y="0"/>
              <a:ext cx="1905000" cy="211667"/>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sz="1800"/>
            </a:p>
          </p:txBody>
        </p:sp>
        <p:sp>
          <p:nvSpPr>
            <p:cNvPr id="7" name="Trapezoid 6"/>
            <p:cNvSpPr/>
            <p:nvPr/>
          </p:nvSpPr>
          <p:spPr bwMode="auto">
            <a:xfrm rot="18900000">
              <a:off x="-415427" y="204682"/>
              <a:ext cx="1723816" cy="466485"/>
            </a:xfrm>
            <a:prstGeom prst="trapezoid">
              <a:avLst>
                <a:gd name="adj" fmla="val 100505"/>
              </a:avLst>
            </a:prstGeom>
            <a:solidFill>
              <a:srgbClr val="D8CFC6"/>
            </a:solidFill>
            <a:ln w="9525" cap="flat" cmpd="sng" algn="ctr">
              <a:noFill/>
              <a:prstDash val="solid"/>
              <a:round/>
              <a:headEnd type="none" w="med" len="med"/>
              <a:tailEnd type="none" w="med" len="med"/>
            </a:ln>
            <a:effectLst/>
          </p:spPr>
          <p:txBody>
            <a:bodyPr/>
            <a:lstStyle/>
            <a:p>
              <a:pPr algn="ctr"/>
              <a:endParaRPr lang="en-US" sz="1800"/>
            </a:p>
          </p:txBody>
        </p:sp>
        <p:sp>
          <p:nvSpPr>
            <p:cNvPr id="8" name="Trapezoid 7"/>
            <p:cNvSpPr/>
            <p:nvPr userDrawn="1"/>
          </p:nvSpPr>
          <p:spPr bwMode="auto">
            <a:xfrm rot="18900000">
              <a:off x="-558285" y="552166"/>
              <a:ext cx="2706362" cy="466485"/>
            </a:xfrm>
            <a:prstGeom prst="trapezoid">
              <a:avLst>
                <a:gd name="adj" fmla="val 100505"/>
              </a:avLst>
            </a:prstGeom>
            <a:solidFill>
              <a:srgbClr val="FFC000"/>
            </a:solidFill>
            <a:ln w="9525" cap="flat" cmpd="sng" algn="ctr">
              <a:noFill/>
              <a:prstDash val="solid"/>
              <a:round/>
              <a:headEnd type="none" w="med" len="med"/>
              <a:tailEnd type="none" w="med" len="med"/>
            </a:ln>
            <a:effectLst/>
          </p:spPr>
          <p:txBody>
            <a:bodyPr/>
            <a:lstStyle/>
            <a:p>
              <a:pPr algn="ctr"/>
              <a:endParaRPr lang="en-US" sz="1800"/>
            </a:p>
          </p:txBody>
        </p:sp>
      </p:grpSp>
    </p:spTree>
    <p:extLst>
      <p:ext uri="{BB962C8B-B14F-4D97-AF65-F5344CB8AC3E}">
        <p14:creationId xmlns:p14="http://schemas.microsoft.com/office/powerpoint/2010/main" val="4294183737"/>
      </p:ext>
    </p:extLst>
  </p:cSld>
  <p:clrMapOvr>
    <a:masterClrMapping/>
  </p:clrMapOvr>
  <p:transition spd="med">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product descri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56447C-A99C-D871-8DE0-F720EAD3ED33}"/>
              </a:ext>
            </a:extLst>
          </p:cNvPr>
          <p:cNvSpPr/>
          <p:nvPr userDrawn="1"/>
        </p:nvSpPr>
        <p:spPr bwMode="auto">
          <a:xfrm>
            <a:off x="0" y="757325"/>
            <a:ext cx="9144000" cy="3926871"/>
          </a:xfrm>
          <a:prstGeom prst="rect">
            <a:avLst/>
          </a:prstGeom>
          <a:gradFill flip="none" rotWithShape="1">
            <a:gsLst>
              <a:gs pos="0">
                <a:schemeClr val="bg1"/>
              </a:gs>
              <a:gs pos="30000">
                <a:schemeClr val="bg1">
                  <a:lumMod val="75000"/>
                </a:schemeClr>
              </a:gs>
              <a:gs pos="72000">
                <a:schemeClr val="bg1">
                  <a:lumMod val="85000"/>
                </a:schemeClr>
              </a:gs>
              <a:gs pos="93000">
                <a:schemeClr val="bg1">
                  <a:lumMod val="95000"/>
                </a:schemeClr>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600" b="0" i="0" u="none" strike="noStrike" cap="none" normalizeH="0" baseline="0" dirty="0" err="1">
              <a:ln>
                <a:noFill/>
              </a:ln>
              <a:solidFill>
                <a:schemeClr val="tx1"/>
              </a:solidFill>
              <a:effectLst/>
              <a:latin typeface="Arial" charset="0"/>
            </a:endParaRPr>
          </a:p>
        </p:txBody>
      </p:sp>
      <p:sp>
        <p:nvSpPr>
          <p:cNvPr id="4" name="Title 1"/>
          <p:cNvSpPr>
            <a:spLocks noGrp="1"/>
          </p:cNvSpPr>
          <p:nvPr>
            <p:ph type="title" hasCustomPrompt="1"/>
          </p:nvPr>
        </p:nvSpPr>
        <p:spPr>
          <a:xfrm>
            <a:off x="633738" y="290247"/>
            <a:ext cx="8276400" cy="364331"/>
          </a:xfrm>
          <a:prstGeom prst="rect">
            <a:avLst/>
          </a:prstGeom>
        </p:spPr>
        <p:txBody>
          <a:bodyPr/>
          <a:lstStyle>
            <a:lvl1pPr>
              <a:defRPr sz="2000">
                <a:latin typeface="Arial"/>
                <a:cs typeface="Arial"/>
              </a:defRPr>
            </a:lvl1pPr>
          </a:lstStyle>
          <a:p>
            <a:r>
              <a:rPr lang="en-US" dirty="0"/>
              <a:t>How it works</a:t>
            </a:r>
          </a:p>
        </p:txBody>
      </p:sp>
      <p:sp>
        <p:nvSpPr>
          <p:cNvPr id="6" name="Text Placeholder 5">
            <a:extLst>
              <a:ext uri="{FF2B5EF4-FFF2-40B4-BE49-F238E27FC236}">
                <a16:creationId xmlns:a16="http://schemas.microsoft.com/office/drawing/2014/main" id="{0CAB43F6-63AB-5A7D-A5F2-B3D7F93B744F}"/>
              </a:ext>
            </a:extLst>
          </p:cNvPr>
          <p:cNvSpPr>
            <a:spLocks noGrp="1"/>
          </p:cNvSpPr>
          <p:nvPr>
            <p:ph type="body" sz="quarter" idx="15"/>
          </p:nvPr>
        </p:nvSpPr>
        <p:spPr>
          <a:xfrm>
            <a:off x="791545" y="1445665"/>
            <a:ext cx="3006247" cy="754062"/>
          </a:xfrm>
          <a:solidFill>
            <a:schemeClr val="bg1">
              <a:lumMod val="95000"/>
              <a:alpha val="80000"/>
            </a:schemeClr>
          </a:solidFill>
        </p:spPr>
        <p:txBody>
          <a:bodyPr lIns="180000" anchor="ctr" anchorCtr="0"/>
          <a:lstStyle>
            <a:lvl1pPr marL="0" indent="0">
              <a:buNone/>
              <a:defRPr sz="1400"/>
            </a:lvl1pPr>
          </a:lstStyle>
          <a:p>
            <a:pPr lvl="0"/>
            <a:endParaRPr lang="en-US" dirty="0"/>
          </a:p>
        </p:txBody>
      </p:sp>
      <p:sp>
        <p:nvSpPr>
          <p:cNvPr id="9" name="Text Placeholder 5">
            <a:extLst>
              <a:ext uri="{FF2B5EF4-FFF2-40B4-BE49-F238E27FC236}">
                <a16:creationId xmlns:a16="http://schemas.microsoft.com/office/drawing/2014/main" id="{94095DC6-3FA9-EBB3-4748-254E338E0AA1}"/>
              </a:ext>
            </a:extLst>
          </p:cNvPr>
          <p:cNvSpPr>
            <a:spLocks noGrp="1"/>
          </p:cNvSpPr>
          <p:nvPr>
            <p:ph type="body" sz="quarter" idx="16"/>
          </p:nvPr>
        </p:nvSpPr>
        <p:spPr>
          <a:xfrm>
            <a:off x="791545" y="2283865"/>
            <a:ext cx="3006247" cy="754062"/>
          </a:xfrm>
          <a:solidFill>
            <a:schemeClr val="bg1">
              <a:lumMod val="95000"/>
              <a:alpha val="80000"/>
            </a:schemeClr>
          </a:solidFill>
        </p:spPr>
        <p:txBody>
          <a:bodyPr lIns="180000" anchor="ctr" anchorCtr="0"/>
          <a:lstStyle>
            <a:lvl1pPr marL="0" indent="0">
              <a:buNone/>
              <a:defRPr sz="1400"/>
            </a:lvl1pPr>
          </a:lstStyle>
          <a:p>
            <a:pPr lvl="0"/>
            <a:endParaRPr lang="en-US" dirty="0"/>
          </a:p>
        </p:txBody>
      </p:sp>
      <p:sp>
        <p:nvSpPr>
          <p:cNvPr id="11" name="Text Placeholder 5">
            <a:extLst>
              <a:ext uri="{FF2B5EF4-FFF2-40B4-BE49-F238E27FC236}">
                <a16:creationId xmlns:a16="http://schemas.microsoft.com/office/drawing/2014/main" id="{289AA2C5-5B79-C214-7B92-4DE14CEE16A7}"/>
              </a:ext>
            </a:extLst>
          </p:cNvPr>
          <p:cNvSpPr>
            <a:spLocks noGrp="1"/>
          </p:cNvSpPr>
          <p:nvPr>
            <p:ph type="body" sz="quarter" idx="17"/>
          </p:nvPr>
        </p:nvSpPr>
        <p:spPr>
          <a:xfrm>
            <a:off x="791544" y="3122065"/>
            <a:ext cx="3006247" cy="754062"/>
          </a:xfrm>
          <a:solidFill>
            <a:schemeClr val="bg1">
              <a:lumMod val="95000"/>
              <a:alpha val="80000"/>
            </a:schemeClr>
          </a:solidFill>
        </p:spPr>
        <p:txBody>
          <a:bodyPr lIns="180000" anchor="ctr" anchorCtr="0"/>
          <a:lstStyle>
            <a:lvl1pPr marL="0" indent="0">
              <a:buNone/>
              <a:defRPr sz="1400"/>
            </a:lvl1pPr>
          </a:lstStyle>
          <a:p>
            <a:endParaRPr lang="en-US" sz="1400" dirty="0">
              <a:effectLst>
                <a:outerShdw sx="1000" sy="1000" algn="tl">
                  <a:srgbClr val="000000"/>
                </a:outerShdw>
              </a:effectLst>
            </a:endParaRPr>
          </a:p>
        </p:txBody>
      </p:sp>
    </p:spTree>
    <p:extLst>
      <p:ext uri="{BB962C8B-B14F-4D97-AF65-F5344CB8AC3E}">
        <p14:creationId xmlns:p14="http://schemas.microsoft.com/office/powerpoint/2010/main" val="1697012535"/>
      </p:ext>
    </p:extLst>
  </p:cSld>
  <p:clrMapOvr>
    <a:masterClrMapping/>
  </p:clrMapOvr>
  <p:transition spd="med">
    <p:wipe dir="r"/>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content and pictur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33738" y="290247"/>
            <a:ext cx="8276400" cy="364331"/>
          </a:xfrm>
          <a:prstGeom prst="rect">
            <a:avLst/>
          </a:prstGeom>
        </p:spPr>
        <p:txBody>
          <a:bodyPr/>
          <a:lstStyle>
            <a:lvl1pPr>
              <a:defRPr sz="2000">
                <a:latin typeface="Arial"/>
                <a:cs typeface="Arial"/>
              </a:defRPr>
            </a:lvl1pPr>
          </a:lstStyle>
          <a:p>
            <a:r>
              <a:rPr lang="en-US" dirty="0"/>
              <a:t>Title</a:t>
            </a:r>
          </a:p>
        </p:txBody>
      </p:sp>
      <p:sp>
        <p:nvSpPr>
          <p:cNvPr id="5" name="Picture Placeholder 4">
            <a:extLst>
              <a:ext uri="{FF2B5EF4-FFF2-40B4-BE49-F238E27FC236}">
                <a16:creationId xmlns:a16="http://schemas.microsoft.com/office/drawing/2014/main" id="{A123D001-FE62-7943-39CD-B541F49340CA}"/>
              </a:ext>
            </a:extLst>
          </p:cNvPr>
          <p:cNvSpPr>
            <a:spLocks noGrp="1"/>
          </p:cNvSpPr>
          <p:nvPr>
            <p:ph type="pic" sz="quarter" idx="10" hasCustomPrompt="1"/>
          </p:nvPr>
        </p:nvSpPr>
        <p:spPr>
          <a:xfrm>
            <a:off x="4623730" y="985838"/>
            <a:ext cx="3891600" cy="3371850"/>
          </a:xfrm>
          <a:solidFill>
            <a:schemeClr val="accent3"/>
          </a:solidFill>
        </p:spPr>
        <p:txBody>
          <a:bodyPr bIns="648000" anchor="ctr" anchorCtr="0"/>
          <a:lstStyle>
            <a:lvl1pPr marL="0" indent="0" algn="ctr">
              <a:buNone/>
              <a:defRPr sz="1400"/>
            </a:lvl1pPr>
          </a:lstStyle>
          <a:p>
            <a:pPr marL="0" marR="0" lvl="0" indent="0" algn="ctr" defTabSz="914400" rtl="0" eaLnBrk="1" fontAlgn="base" latinLnBrk="0" hangingPunct="1">
              <a:lnSpc>
                <a:spcPct val="100000"/>
              </a:lnSpc>
              <a:spcBef>
                <a:spcPct val="60000"/>
              </a:spcBef>
              <a:spcAft>
                <a:spcPct val="0"/>
              </a:spcAft>
              <a:buClrTx/>
              <a:buSzTx/>
              <a:buFont typeface="Arial" panose="020B0604020202020204" pitchFamily="34" charset="0"/>
              <a:buNone/>
              <a:tabLst/>
              <a:defRPr/>
            </a:pPr>
            <a:r>
              <a:rPr lang="en-GB" dirty="0"/>
              <a:t>Click to add picture</a:t>
            </a:r>
          </a:p>
        </p:txBody>
      </p:sp>
      <p:sp>
        <p:nvSpPr>
          <p:cNvPr id="6" name="Content Placeholder 2">
            <a:extLst>
              <a:ext uri="{FF2B5EF4-FFF2-40B4-BE49-F238E27FC236}">
                <a16:creationId xmlns:a16="http://schemas.microsoft.com/office/drawing/2014/main" id="{656DDF56-9F93-E910-6929-792324202BBE}"/>
              </a:ext>
            </a:extLst>
          </p:cNvPr>
          <p:cNvSpPr>
            <a:spLocks noGrp="1"/>
          </p:cNvSpPr>
          <p:nvPr>
            <p:ph idx="1"/>
          </p:nvPr>
        </p:nvSpPr>
        <p:spPr>
          <a:xfrm>
            <a:off x="622299" y="985838"/>
            <a:ext cx="3897971" cy="3371850"/>
          </a:xfrm>
          <a:solidFill>
            <a:schemeClr val="bg1">
              <a:alpha val="70000"/>
            </a:schemeClr>
          </a:solidFill>
        </p:spPr>
        <p:txBody>
          <a:bodyPr>
            <a:normAutofit/>
          </a:bodyPr>
          <a:lstStyle>
            <a:lvl1pPr marL="269875" indent="-269875">
              <a:buClr>
                <a:schemeClr val="accent1"/>
              </a:buClr>
              <a:buFont typeface="Wingdings 3" panose="05040102010807070707" pitchFamily="18" charset="2"/>
              <a:buChar char="y"/>
              <a:defRPr sz="1800" baseline="0"/>
            </a:lvl1pPr>
            <a:lvl2pPr marL="723900" indent="-277813">
              <a:buClr>
                <a:schemeClr val="accent1"/>
              </a:buClr>
              <a:buFont typeface="Wingdings 3" panose="05040102010807070707" pitchFamily="18" charset="2"/>
              <a:buChar char="y"/>
              <a:defRPr sz="1600" baseline="0"/>
            </a:lvl2pPr>
            <a:lvl3pPr marL="1209675" indent="-228600">
              <a:buClr>
                <a:schemeClr val="accent1"/>
              </a:buClr>
              <a:buFont typeface="Wingdings 3" panose="05040102010807070707" pitchFamily="18" charset="2"/>
              <a:buChar char="y"/>
              <a:defRPr sz="1600" baseline="0"/>
            </a:lvl3pPr>
            <a:lvl4pPr marL="1666875" indent="-228600">
              <a:buClr>
                <a:schemeClr val="accent1"/>
              </a:buClr>
              <a:buFont typeface="Wingdings 3" panose="05040102010807070707" pitchFamily="18" charset="2"/>
              <a:buChar char="y"/>
              <a:defRPr sz="1400" baseline="0"/>
            </a:lvl4pPr>
            <a:lvl5pPr marL="2085975" indent="-180975">
              <a:buClr>
                <a:schemeClr val="accent1"/>
              </a:buClr>
              <a:buFont typeface="Wingdings 3" panose="05040102010807070707" pitchFamily="18" charset="2"/>
              <a:buChar char="y"/>
              <a:defRPr sz="14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4953549"/>
      </p:ext>
    </p:extLst>
  </p:cSld>
  <p:clrMapOvr>
    <a:masterClrMapping/>
  </p:clrMapOvr>
  <p:transition spd="med">
    <p:wipe dir="r"/>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Title and Content, with image to the r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2300" y="985838"/>
            <a:ext cx="4989360" cy="3371850"/>
          </a:xfrm>
        </p:spPr>
        <p:txBody>
          <a:bodyPr>
            <a:normAutofit/>
          </a:bodyPr>
          <a:lstStyle>
            <a:lvl1pPr marL="269868" indent="-269868">
              <a:buClrTx/>
              <a:buFont typeface="Arial" panose="020B0604020202020204" pitchFamily="34" charset="0"/>
              <a:buChar char="&gt;"/>
              <a:defRPr sz="1800" baseline="0">
                <a:latin typeface="Arial"/>
                <a:cs typeface="Arial"/>
              </a:defRPr>
            </a:lvl1pPr>
            <a:lvl2pPr>
              <a:buClrTx/>
              <a:defRPr sz="1600" baseline="0">
                <a:latin typeface="Arial"/>
                <a:cs typeface="Arial"/>
              </a:defRPr>
            </a:lvl2pPr>
            <a:lvl3pPr>
              <a:buClrTx/>
              <a:defRPr sz="1600" baseline="0">
                <a:latin typeface="Arial"/>
                <a:cs typeface="Arial"/>
              </a:defRPr>
            </a:lvl3pPr>
            <a:lvl4pPr>
              <a:buClrTx/>
              <a:defRPr sz="1400" baseline="0">
                <a:latin typeface="Arial"/>
                <a:cs typeface="Arial"/>
              </a:defRPr>
            </a:lvl4pPr>
            <a:lvl5pPr>
              <a:buClrTx/>
              <a:defRPr sz="1400" baseline="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630341" y="291967"/>
            <a:ext cx="8276656" cy="364331"/>
          </a:xfrm>
          <a:prstGeom prst="rect">
            <a:avLst/>
          </a:prstGeom>
        </p:spPr>
        <p:txBody>
          <a:bodyPr/>
          <a:lstStyle>
            <a:lvl1pPr>
              <a:defRPr sz="2000">
                <a:latin typeface="Arial"/>
                <a:cs typeface="Arial"/>
              </a:defRPr>
            </a:lvl1pPr>
          </a:lstStyle>
          <a:p>
            <a:r>
              <a:rPr lang="en-US"/>
              <a:t>Click to edit Master title style</a:t>
            </a:r>
          </a:p>
        </p:txBody>
      </p:sp>
    </p:spTree>
    <p:extLst>
      <p:ext uri="{BB962C8B-B14F-4D97-AF65-F5344CB8AC3E}">
        <p14:creationId xmlns:p14="http://schemas.microsoft.com/office/powerpoint/2010/main" val="2159226785"/>
      </p:ext>
    </p:extLst>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only">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buClrTx/>
              <a:defRPr sz="1800" baseline="0"/>
            </a:lvl1pPr>
            <a:lvl2pPr>
              <a:buClrTx/>
              <a:defRPr sz="1600" baseline="0"/>
            </a:lvl2pPr>
            <a:lvl3pPr>
              <a:buClrTx/>
              <a:defRPr sz="1600" baseline="0"/>
            </a:lvl3pPr>
            <a:lvl4pPr>
              <a:buClrTx/>
              <a:defRPr sz="1400" baseline="0"/>
            </a:lvl4pPr>
            <a:lvl5pPr>
              <a:buClrTx/>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633738" y="290247"/>
            <a:ext cx="8276656" cy="364331"/>
          </a:xfrm>
          <a:prstGeom prst="rect">
            <a:avLst/>
          </a:prstGeom>
        </p:spPr>
        <p:txBody>
          <a:bodyPr/>
          <a:lstStyle>
            <a:lvl1pPr>
              <a:defRPr sz="2000">
                <a:latin typeface="Arial"/>
                <a:cs typeface="Arial"/>
              </a:defRPr>
            </a:lvl1pPr>
          </a:lstStyle>
          <a:p>
            <a:r>
              <a:rPr lang="en-US"/>
              <a:t>Click to edit Master title style</a:t>
            </a:r>
          </a:p>
        </p:txBody>
      </p:sp>
    </p:spTree>
    <p:extLst>
      <p:ext uri="{BB962C8B-B14F-4D97-AF65-F5344CB8AC3E}">
        <p14:creationId xmlns:p14="http://schemas.microsoft.com/office/powerpoint/2010/main" val="160807802"/>
      </p:ext>
    </p:extLst>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Title 1"/>
          <p:cNvSpPr>
            <a:spLocks noGrp="1"/>
          </p:cNvSpPr>
          <p:nvPr>
            <p:ph type="title"/>
          </p:nvPr>
        </p:nvSpPr>
        <p:spPr>
          <a:xfrm>
            <a:off x="630333" y="290247"/>
            <a:ext cx="8276656" cy="364331"/>
          </a:xfrm>
          <a:prstGeom prst="rect">
            <a:avLst/>
          </a:prstGeom>
        </p:spPr>
        <p:txBody>
          <a:bodyPr/>
          <a:lstStyle>
            <a:lvl1pPr>
              <a:defRPr sz="2000">
                <a:latin typeface="Arial"/>
                <a:cs typeface="Arial"/>
              </a:defRPr>
            </a:lvl1pPr>
          </a:lstStyle>
          <a:p>
            <a:r>
              <a:rPr lang="en-US"/>
              <a:t>Click to edit Master title style</a:t>
            </a:r>
          </a:p>
        </p:txBody>
      </p:sp>
      <p:sp>
        <p:nvSpPr>
          <p:cNvPr id="3" name="Content Placeholder 2"/>
          <p:cNvSpPr>
            <a:spLocks noGrp="1"/>
          </p:cNvSpPr>
          <p:nvPr>
            <p:ph sz="half" idx="1"/>
          </p:nvPr>
        </p:nvSpPr>
        <p:spPr>
          <a:xfrm>
            <a:off x="622301" y="985838"/>
            <a:ext cx="3863975" cy="3371850"/>
          </a:xfrm>
        </p:spPr>
        <p:txBody>
          <a:bodyPr>
            <a:normAutofit/>
          </a:bodyPr>
          <a:lstStyle>
            <a:lvl1pPr>
              <a:buClrTx/>
              <a:defRPr sz="1600"/>
            </a:lvl1pPr>
            <a:lvl2pPr>
              <a:buClrTx/>
              <a:defRPr sz="1400"/>
            </a:lvl2pPr>
            <a:lvl3pPr>
              <a:buClrTx/>
              <a:defRPr sz="1400"/>
            </a:lvl3pPr>
            <a:lvl4pPr>
              <a:buClrTx/>
              <a:defRPr sz="1200"/>
            </a:lvl4pPr>
            <a:lvl5pPr>
              <a:buClrTx/>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8676" y="985838"/>
            <a:ext cx="3865563" cy="3371850"/>
          </a:xfrm>
        </p:spPr>
        <p:txBody>
          <a:bodyPr>
            <a:normAutofit/>
          </a:bodyPr>
          <a:lstStyle>
            <a:lvl1pPr>
              <a:defRPr sz="1600"/>
            </a:lvl1pPr>
            <a:lvl2pPr>
              <a:defRPr sz="14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8332389"/>
      </p:ext>
    </p:extLst>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5500" y="982234"/>
            <a:ext cx="3938563" cy="479822"/>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5500" y="1462055"/>
            <a:ext cx="3938563" cy="2963466"/>
          </a:xfrm>
        </p:spPr>
        <p:txBody>
          <a:bodyPr>
            <a:normAutofit/>
          </a:bodyPr>
          <a:lstStyle>
            <a:lvl1pPr>
              <a:buClrTx/>
              <a:defRPr sz="1600"/>
            </a:lvl1pPr>
            <a:lvl2pPr>
              <a:buClrTx/>
              <a:defRPr sz="1400"/>
            </a:lvl2pPr>
            <a:lvl3pPr>
              <a:buClrTx/>
              <a:defRPr sz="1400"/>
            </a:lvl3pPr>
            <a:lvl4pPr>
              <a:buClrTx/>
              <a:defRPr sz="1200"/>
            </a:lvl4pPr>
            <a:lvl5pPr>
              <a:buClrTx/>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982234"/>
            <a:ext cx="4041775" cy="479822"/>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462055"/>
            <a:ext cx="4041775" cy="2963466"/>
          </a:xfrm>
        </p:spPr>
        <p:txBody>
          <a:bodyPr>
            <a:normAutofit/>
          </a:bodyPr>
          <a:lstStyle>
            <a:lvl1pPr>
              <a:defRPr sz="1600"/>
            </a:lvl1pPr>
            <a:lvl2pPr>
              <a:defRPr sz="14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628128" y="290246"/>
            <a:ext cx="8276656" cy="364331"/>
          </a:xfrm>
          <a:prstGeom prst="rect">
            <a:avLst/>
          </a:prstGeom>
        </p:spPr>
        <p:txBody>
          <a:bodyPr/>
          <a:lstStyle>
            <a:lvl1pPr>
              <a:defRPr sz="2000">
                <a:latin typeface="Arial"/>
                <a:cs typeface="Arial"/>
              </a:defRPr>
            </a:lvl1pPr>
          </a:lstStyle>
          <a:p>
            <a:r>
              <a:rPr lang="en-US"/>
              <a:t>Click to edit Master title style</a:t>
            </a:r>
          </a:p>
        </p:txBody>
      </p:sp>
    </p:spTree>
    <p:extLst>
      <p:ext uri="{BB962C8B-B14F-4D97-AF65-F5344CB8AC3E}">
        <p14:creationId xmlns:p14="http://schemas.microsoft.com/office/powerpoint/2010/main" val="4262482568"/>
      </p:ext>
    </p:extLst>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628128" y="290246"/>
            <a:ext cx="8276656" cy="364331"/>
          </a:xfrm>
          <a:prstGeom prst="rect">
            <a:avLst/>
          </a:prstGeom>
        </p:spPr>
        <p:txBody>
          <a:bodyPr/>
          <a:lstStyle>
            <a:lvl1pPr>
              <a:defRPr sz="2000">
                <a:latin typeface="Arial"/>
                <a:cs typeface="Arial"/>
              </a:defRPr>
            </a:lvl1pPr>
          </a:lstStyle>
          <a:p>
            <a:r>
              <a:rPr lang="en-US"/>
              <a:t>Click to edit Master title style</a:t>
            </a:r>
          </a:p>
        </p:txBody>
      </p:sp>
    </p:spTree>
    <p:extLst>
      <p:ext uri="{BB962C8B-B14F-4D97-AF65-F5344CB8AC3E}">
        <p14:creationId xmlns:p14="http://schemas.microsoft.com/office/powerpoint/2010/main" val="4250389878"/>
      </p:ext>
    </p:extLst>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9" name="Parallelogram 6">
            <a:extLst>
              <a:ext uri="{FF2B5EF4-FFF2-40B4-BE49-F238E27FC236}">
                <a16:creationId xmlns:a16="http://schemas.microsoft.com/office/drawing/2014/main" id="{F4386BDF-30BC-489B-A081-2335BFF93E6B}"/>
              </a:ext>
            </a:extLst>
          </p:cNvPr>
          <p:cNvSpPr>
            <a:spLocks noChangeArrowheads="1"/>
          </p:cNvSpPr>
          <p:nvPr userDrawn="1"/>
        </p:nvSpPr>
        <p:spPr bwMode="auto">
          <a:xfrm>
            <a:off x="1951839" y="4740199"/>
            <a:ext cx="6393723" cy="397622"/>
          </a:xfrm>
          <a:custGeom>
            <a:avLst/>
            <a:gdLst>
              <a:gd name="connsiteX0" fmla="*/ 0 w 6728814"/>
              <a:gd name="connsiteY0" fmla="*/ 738392 h 738392"/>
              <a:gd name="connsiteX1" fmla="*/ 726076 w 6728814"/>
              <a:gd name="connsiteY1" fmla="*/ 0 h 738392"/>
              <a:gd name="connsiteX2" fmla="*/ 6728814 w 6728814"/>
              <a:gd name="connsiteY2" fmla="*/ 0 h 738392"/>
              <a:gd name="connsiteX3" fmla="*/ 6002738 w 6728814"/>
              <a:gd name="connsiteY3" fmla="*/ 738392 h 738392"/>
              <a:gd name="connsiteX4" fmla="*/ 0 w 6728814"/>
              <a:gd name="connsiteY4" fmla="*/ 738392 h 738392"/>
              <a:gd name="connsiteX0" fmla="*/ 0 w 6603865"/>
              <a:gd name="connsiteY0" fmla="*/ 607764 h 738392"/>
              <a:gd name="connsiteX1" fmla="*/ 601127 w 6603865"/>
              <a:gd name="connsiteY1" fmla="*/ 0 h 738392"/>
              <a:gd name="connsiteX2" fmla="*/ 6603865 w 6603865"/>
              <a:gd name="connsiteY2" fmla="*/ 0 h 738392"/>
              <a:gd name="connsiteX3" fmla="*/ 5877789 w 6603865"/>
              <a:gd name="connsiteY3" fmla="*/ 738392 h 738392"/>
              <a:gd name="connsiteX4" fmla="*/ 0 w 6603865"/>
              <a:gd name="connsiteY4" fmla="*/ 607764 h 738392"/>
              <a:gd name="connsiteX0" fmla="*/ 0 w 6603865"/>
              <a:gd name="connsiteY0" fmla="*/ 607764 h 607764"/>
              <a:gd name="connsiteX1" fmla="*/ 601127 w 6603865"/>
              <a:gd name="connsiteY1" fmla="*/ 0 h 607764"/>
              <a:gd name="connsiteX2" fmla="*/ 6603865 w 6603865"/>
              <a:gd name="connsiteY2" fmla="*/ 0 h 607764"/>
              <a:gd name="connsiteX3" fmla="*/ 6014097 w 6603865"/>
              <a:gd name="connsiteY3" fmla="*/ 602084 h 607764"/>
              <a:gd name="connsiteX4" fmla="*/ 0 w 6603865"/>
              <a:gd name="connsiteY4" fmla="*/ 607764 h 607764"/>
              <a:gd name="connsiteX0" fmla="*/ 0 w 6603865"/>
              <a:gd name="connsiteY0" fmla="*/ 607764 h 607764"/>
              <a:gd name="connsiteX1" fmla="*/ 601127 w 6603865"/>
              <a:gd name="connsiteY1" fmla="*/ 0 h 607764"/>
              <a:gd name="connsiteX2" fmla="*/ 6603865 w 6603865"/>
              <a:gd name="connsiteY2" fmla="*/ 0 h 607764"/>
              <a:gd name="connsiteX3" fmla="*/ 6218559 w 6603865"/>
              <a:gd name="connsiteY3" fmla="*/ 391942 h 607764"/>
              <a:gd name="connsiteX4" fmla="*/ 0 w 6603865"/>
              <a:gd name="connsiteY4" fmla="*/ 607764 h 607764"/>
              <a:gd name="connsiteX0" fmla="*/ 0 w 6393723"/>
              <a:gd name="connsiteY0" fmla="*/ 397622 h 397622"/>
              <a:gd name="connsiteX1" fmla="*/ 390985 w 6393723"/>
              <a:gd name="connsiteY1" fmla="*/ 0 h 397622"/>
              <a:gd name="connsiteX2" fmla="*/ 6393723 w 6393723"/>
              <a:gd name="connsiteY2" fmla="*/ 0 h 397622"/>
              <a:gd name="connsiteX3" fmla="*/ 6008417 w 6393723"/>
              <a:gd name="connsiteY3" fmla="*/ 391942 h 397622"/>
              <a:gd name="connsiteX4" fmla="*/ 0 w 6393723"/>
              <a:gd name="connsiteY4" fmla="*/ 397622 h 397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3723" h="397622">
                <a:moveTo>
                  <a:pt x="0" y="397622"/>
                </a:moveTo>
                <a:lnTo>
                  <a:pt x="390985" y="0"/>
                </a:lnTo>
                <a:lnTo>
                  <a:pt x="6393723" y="0"/>
                </a:lnTo>
                <a:lnTo>
                  <a:pt x="6008417" y="391942"/>
                </a:lnTo>
                <a:lnTo>
                  <a:pt x="0" y="397622"/>
                </a:lnTo>
                <a:close/>
              </a:path>
            </a:pathLst>
          </a:custGeom>
          <a:solidFill>
            <a:srgbClr val="FFCC33"/>
          </a:solidFill>
          <a:ln w="9525">
            <a:noFill/>
            <a:round/>
            <a:headEnd/>
            <a:tailEnd/>
          </a:ln>
        </p:spPr>
        <p:txBody>
          <a:bodyPr/>
          <a:lstStyle/>
          <a:p>
            <a:pPr algn="ctr"/>
            <a:endParaRPr lang="en-US"/>
          </a:p>
        </p:txBody>
      </p:sp>
      <p:sp>
        <p:nvSpPr>
          <p:cNvPr id="10" name="Parallelogram 12">
            <a:extLst>
              <a:ext uri="{FF2B5EF4-FFF2-40B4-BE49-F238E27FC236}">
                <a16:creationId xmlns:a16="http://schemas.microsoft.com/office/drawing/2014/main" id="{D2EB25D2-32BD-4B54-B586-F4267A0CF254}"/>
              </a:ext>
            </a:extLst>
          </p:cNvPr>
          <p:cNvSpPr>
            <a:spLocks noChangeArrowheads="1"/>
          </p:cNvSpPr>
          <p:nvPr userDrawn="1"/>
        </p:nvSpPr>
        <p:spPr bwMode="auto">
          <a:xfrm>
            <a:off x="0" y="4740198"/>
            <a:ext cx="2305136" cy="403302"/>
          </a:xfrm>
          <a:custGeom>
            <a:avLst/>
            <a:gdLst>
              <a:gd name="connsiteX0" fmla="*/ 0 w 3057275"/>
              <a:gd name="connsiteY0" fmla="*/ 738392 h 738392"/>
              <a:gd name="connsiteX1" fmla="*/ 726076 w 3057275"/>
              <a:gd name="connsiteY1" fmla="*/ 0 h 738392"/>
              <a:gd name="connsiteX2" fmla="*/ 3057275 w 3057275"/>
              <a:gd name="connsiteY2" fmla="*/ 0 h 738392"/>
              <a:gd name="connsiteX3" fmla="*/ 2331199 w 3057275"/>
              <a:gd name="connsiteY3" fmla="*/ 738392 h 738392"/>
              <a:gd name="connsiteX4" fmla="*/ 0 w 3057275"/>
              <a:gd name="connsiteY4" fmla="*/ 738392 h 738392"/>
              <a:gd name="connsiteX0" fmla="*/ 14704 w 2331199"/>
              <a:gd name="connsiteY0" fmla="*/ 738392 h 738392"/>
              <a:gd name="connsiteX1" fmla="*/ 0 w 2331199"/>
              <a:gd name="connsiteY1" fmla="*/ 0 h 738392"/>
              <a:gd name="connsiteX2" fmla="*/ 2331199 w 2331199"/>
              <a:gd name="connsiteY2" fmla="*/ 0 h 738392"/>
              <a:gd name="connsiteX3" fmla="*/ 1605123 w 2331199"/>
              <a:gd name="connsiteY3" fmla="*/ 738392 h 738392"/>
              <a:gd name="connsiteX4" fmla="*/ 14704 w 2331199"/>
              <a:gd name="connsiteY4" fmla="*/ 738392 h 738392"/>
              <a:gd name="connsiteX0" fmla="*/ 0 w 2316495"/>
              <a:gd name="connsiteY0" fmla="*/ 738392 h 738392"/>
              <a:gd name="connsiteX1" fmla="*/ 176278 w 2316495"/>
              <a:gd name="connsiteY1" fmla="*/ 52086 h 738392"/>
              <a:gd name="connsiteX2" fmla="*/ 2316495 w 2316495"/>
              <a:gd name="connsiteY2" fmla="*/ 0 h 738392"/>
              <a:gd name="connsiteX3" fmla="*/ 1590419 w 2316495"/>
              <a:gd name="connsiteY3" fmla="*/ 738392 h 738392"/>
              <a:gd name="connsiteX4" fmla="*/ 0 w 2316495"/>
              <a:gd name="connsiteY4" fmla="*/ 738392 h 738392"/>
              <a:gd name="connsiteX0" fmla="*/ 0 w 2316495"/>
              <a:gd name="connsiteY0" fmla="*/ 738392 h 738392"/>
              <a:gd name="connsiteX1" fmla="*/ 14233 w 2316495"/>
              <a:gd name="connsiteY1" fmla="*/ 0 h 738392"/>
              <a:gd name="connsiteX2" fmla="*/ 2316495 w 2316495"/>
              <a:gd name="connsiteY2" fmla="*/ 0 h 738392"/>
              <a:gd name="connsiteX3" fmla="*/ 1590419 w 2316495"/>
              <a:gd name="connsiteY3" fmla="*/ 738392 h 738392"/>
              <a:gd name="connsiteX4" fmla="*/ 0 w 2316495"/>
              <a:gd name="connsiteY4" fmla="*/ 738392 h 738392"/>
              <a:gd name="connsiteX0" fmla="*/ 0 w 2305136"/>
              <a:gd name="connsiteY0" fmla="*/ 732713 h 738392"/>
              <a:gd name="connsiteX1" fmla="*/ 2874 w 2305136"/>
              <a:gd name="connsiteY1" fmla="*/ 0 h 738392"/>
              <a:gd name="connsiteX2" fmla="*/ 2305136 w 2305136"/>
              <a:gd name="connsiteY2" fmla="*/ 0 h 738392"/>
              <a:gd name="connsiteX3" fmla="*/ 1579060 w 2305136"/>
              <a:gd name="connsiteY3" fmla="*/ 738392 h 738392"/>
              <a:gd name="connsiteX4" fmla="*/ 0 w 2305136"/>
              <a:gd name="connsiteY4" fmla="*/ 732713 h 738392"/>
              <a:gd name="connsiteX0" fmla="*/ 0 w 2305136"/>
              <a:gd name="connsiteY0" fmla="*/ 738392 h 744071"/>
              <a:gd name="connsiteX1" fmla="*/ 14233 w 2305136"/>
              <a:gd name="connsiteY1" fmla="*/ 0 h 744071"/>
              <a:gd name="connsiteX2" fmla="*/ 2305136 w 2305136"/>
              <a:gd name="connsiteY2" fmla="*/ 5679 h 744071"/>
              <a:gd name="connsiteX3" fmla="*/ 1579060 w 2305136"/>
              <a:gd name="connsiteY3" fmla="*/ 744071 h 744071"/>
              <a:gd name="connsiteX4" fmla="*/ 0 w 2305136"/>
              <a:gd name="connsiteY4" fmla="*/ 738392 h 744071"/>
              <a:gd name="connsiteX0" fmla="*/ 0 w 2305136"/>
              <a:gd name="connsiteY0" fmla="*/ 732713 h 738392"/>
              <a:gd name="connsiteX1" fmla="*/ 201657 w 2305136"/>
              <a:gd name="connsiteY1" fmla="*/ 1 h 738392"/>
              <a:gd name="connsiteX2" fmla="*/ 2305136 w 2305136"/>
              <a:gd name="connsiteY2" fmla="*/ 0 h 738392"/>
              <a:gd name="connsiteX3" fmla="*/ 1579060 w 2305136"/>
              <a:gd name="connsiteY3" fmla="*/ 738392 h 738392"/>
              <a:gd name="connsiteX4" fmla="*/ 0 w 2305136"/>
              <a:gd name="connsiteY4" fmla="*/ 732713 h 738392"/>
              <a:gd name="connsiteX0" fmla="*/ 0 w 2305136"/>
              <a:gd name="connsiteY0" fmla="*/ 732713 h 738392"/>
              <a:gd name="connsiteX1" fmla="*/ 8553 w 2305136"/>
              <a:gd name="connsiteY1" fmla="*/ 1 h 738392"/>
              <a:gd name="connsiteX2" fmla="*/ 2305136 w 2305136"/>
              <a:gd name="connsiteY2" fmla="*/ 0 h 738392"/>
              <a:gd name="connsiteX3" fmla="*/ 1579060 w 2305136"/>
              <a:gd name="connsiteY3" fmla="*/ 738392 h 738392"/>
              <a:gd name="connsiteX4" fmla="*/ 0 w 2305136"/>
              <a:gd name="connsiteY4" fmla="*/ 732713 h 738392"/>
              <a:gd name="connsiteX0" fmla="*/ 0 w 2299456"/>
              <a:gd name="connsiteY0" fmla="*/ 732713 h 738392"/>
              <a:gd name="connsiteX1" fmla="*/ 2873 w 2299456"/>
              <a:gd name="connsiteY1" fmla="*/ 1 h 738392"/>
              <a:gd name="connsiteX2" fmla="*/ 2299456 w 2299456"/>
              <a:gd name="connsiteY2" fmla="*/ 0 h 738392"/>
              <a:gd name="connsiteX3" fmla="*/ 1573380 w 2299456"/>
              <a:gd name="connsiteY3" fmla="*/ 738392 h 738392"/>
              <a:gd name="connsiteX4" fmla="*/ 0 w 2299456"/>
              <a:gd name="connsiteY4" fmla="*/ 732713 h 738392"/>
              <a:gd name="connsiteX0" fmla="*/ 0 w 2305135"/>
              <a:gd name="connsiteY0" fmla="*/ 744072 h 744072"/>
              <a:gd name="connsiteX1" fmla="*/ 8552 w 2305135"/>
              <a:gd name="connsiteY1" fmla="*/ 1 h 744072"/>
              <a:gd name="connsiteX2" fmla="*/ 2305135 w 2305135"/>
              <a:gd name="connsiteY2" fmla="*/ 0 h 744072"/>
              <a:gd name="connsiteX3" fmla="*/ 1579059 w 2305135"/>
              <a:gd name="connsiteY3" fmla="*/ 738392 h 744072"/>
              <a:gd name="connsiteX4" fmla="*/ 0 w 2305135"/>
              <a:gd name="connsiteY4" fmla="*/ 744072 h 744072"/>
              <a:gd name="connsiteX0" fmla="*/ 0 w 2305135"/>
              <a:gd name="connsiteY0" fmla="*/ 744072 h 744072"/>
              <a:gd name="connsiteX1" fmla="*/ 8552 w 2305135"/>
              <a:gd name="connsiteY1" fmla="*/ 1 h 744072"/>
              <a:gd name="connsiteX2" fmla="*/ 2305135 w 2305135"/>
              <a:gd name="connsiteY2" fmla="*/ 0 h 744072"/>
              <a:gd name="connsiteX3" fmla="*/ 1721047 w 2305135"/>
              <a:gd name="connsiteY3" fmla="*/ 596405 h 744072"/>
              <a:gd name="connsiteX4" fmla="*/ 0 w 2305135"/>
              <a:gd name="connsiteY4" fmla="*/ 744072 h 744072"/>
              <a:gd name="connsiteX0" fmla="*/ 105045 w 2296590"/>
              <a:gd name="connsiteY0" fmla="*/ 391943 h 596405"/>
              <a:gd name="connsiteX1" fmla="*/ 7 w 2296590"/>
              <a:gd name="connsiteY1" fmla="*/ 1 h 596405"/>
              <a:gd name="connsiteX2" fmla="*/ 2296590 w 2296590"/>
              <a:gd name="connsiteY2" fmla="*/ 0 h 596405"/>
              <a:gd name="connsiteX3" fmla="*/ 1712502 w 2296590"/>
              <a:gd name="connsiteY3" fmla="*/ 596405 h 596405"/>
              <a:gd name="connsiteX4" fmla="*/ 105045 w 2296590"/>
              <a:gd name="connsiteY4" fmla="*/ 391943 h 596405"/>
              <a:gd name="connsiteX0" fmla="*/ 0 w 2305136"/>
              <a:gd name="connsiteY0" fmla="*/ 596405 h 596405"/>
              <a:gd name="connsiteX1" fmla="*/ 8553 w 2305136"/>
              <a:gd name="connsiteY1" fmla="*/ 1 h 596405"/>
              <a:gd name="connsiteX2" fmla="*/ 2305136 w 2305136"/>
              <a:gd name="connsiteY2" fmla="*/ 0 h 596405"/>
              <a:gd name="connsiteX3" fmla="*/ 1721048 w 2305136"/>
              <a:gd name="connsiteY3" fmla="*/ 596405 h 596405"/>
              <a:gd name="connsiteX4" fmla="*/ 0 w 2305136"/>
              <a:gd name="connsiteY4" fmla="*/ 596405 h 596405"/>
              <a:gd name="connsiteX0" fmla="*/ 0 w 2305136"/>
              <a:gd name="connsiteY0" fmla="*/ 596405 h 596405"/>
              <a:gd name="connsiteX1" fmla="*/ 2874 w 2305136"/>
              <a:gd name="connsiteY1" fmla="*/ 1 h 596405"/>
              <a:gd name="connsiteX2" fmla="*/ 2305136 w 2305136"/>
              <a:gd name="connsiteY2" fmla="*/ 0 h 596405"/>
              <a:gd name="connsiteX3" fmla="*/ 1721048 w 2305136"/>
              <a:gd name="connsiteY3" fmla="*/ 596405 h 596405"/>
              <a:gd name="connsiteX4" fmla="*/ 0 w 2305136"/>
              <a:gd name="connsiteY4" fmla="*/ 596405 h 596405"/>
              <a:gd name="connsiteX0" fmla="*/ 0 w 2305136"/>
              <a:gd name="connsiteY0" fmla="*/ 596405 h 596405"/>
              <a:gd name="connsiteX1" fmla="*/ 2874 w 2305136"/>
              <a:gd name="connsiteY1" fmla="*/ 1 h 596405"/>
              <a:gd name="connsiteX2" fmla="*/ 2305136 w 2305136"/>
              <a:gd name="connsiteY2" fmla="*/ 0 h 596405"/>
              <a:gd name="connsiteX3" fmla="*/ 1919831 w 2305136"/>
              <a:gd name="connsiteY3" fmla="*/ 397622 h 596405"/>
              <a:gd name="connsiteX4" fmla="*/ 0 w 2305136"/>
              <a:gd name="connsiteY4" fmla="*/ 596405 h 596405"/>
              <a:gd name="connsiteX0" fmla="*/ 0 w 2305136"/>
              <a:gd name="connsiteY0" fmla="*/ 403302 h 403302"/>
              <a:gd name="connsiteX1" fmla="*/ 2874 w 2305136"/>
              <a:gd name="connsiteY1" fmla="*/ 1 h 403302"/>
              <a:gd name="connsiteX2" fmla="*/ 2305136 w 2305136"/>
              <a:gd name="connsiteY2" fmla="*/ 0 h 403302"/>
              <a:gd name="connsiteX3" fmla="*/ 1919831 w 2305136"/>
              <a:gd name="connsiteY3" fmla="*/ 397622 h 403302"/>
              <a:gd name="connsiteX4" fmla="*/ 0 w 2305136"/>
              <a:gd name="connsiteY4" fmla="*/ 403302 h 40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5136" h="403302">
                <a:moveTo>
                  <a:pt x="0" y="403302"/>
                </a:moveTo>
                <a:cubicBezTo>
                  <a:pt x="958" y="159065"/>
                  <a:pt x="1916" y="244238"/>
                  <a:pt x="2874" y="1"/>
                </a:cubicBezTo>
                <a:lnTo>
                  <a:pt x="2305136" y="0"/>
                </a:lnTo>
                <a:lnTo>
                  <a:pt x="1919831" y="397622"/>
                </a:lnTo>
                <a:lnTo>
                  <a:pt x="0" y="403302"/>
                </a:lnTo>
                <a:close/>
              </a:path>
            </a:pathLst>
          </a:custGeom>
          <a:solidFill>
            <a:srgbClr val="D8CFC6"/>
          </a:solidFill>
          <a:ln w="9525">
            <a:noFill/>
            <a:round/>
            <a:headEnd/>
            <a:tailEnd/>
          </a:ln>
        </p:spPr>
        <p:txBody>
          <a:bodyPr/>
          <a:lstStyle/>
          <a:p>
            <a:pPr algn="ctr"/>
            <a:endParaRPr lang="en-US"/>
          </a:p>
        </p:txBody>
      </p:sp>
      <p:pic>
        <p:nvPicPr>
          <p:cNvPr id="6" name="Picture 5" descr="AXIS_LOGO_RGB.png">
            <a:extLst>
              <a:ext uri="{FF2B5EF4-FFF2-40B4-BE49-F238E27FC236}">
                <a16:creationId xmlns:a16="http://schemas.microsoft.com/office/drawing/2014/main" id="{41E2679E-54F9-4E08-9E63-69A06E2255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11075" y="4868413"/>
            <a:ext cx="545501" cy="196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9646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Blank">
    <p:spTree>
      <p:nvGrpSpPr>
        <p:cNvPr id="1" name=""/>
        <p:cNvGrpSpPr/>
        <p:nvPr/>
      </p:nvGrpSpPr>
      <p:grpSpPr>
        <a:xfrm>
          <a:off x="0" y="0"/>
          <a:ext cx="0" cy="0"/>
          <a:chOff x="0" y="0"/>
          <a:chExt cx="0" cy="0"/>
        </a:xfrm>
      </p:grpSpPr>
      <p:sp>
        <p:nvSpPr>
          <p:cNvPr id="2" name="Rectangle 9"/>
          <p:cNvSpPr>
            <a:spLocks noChangeArrowheads="1"/>
          </p:cNvSpPr>
          <p:nvPr/>
        </p:nvSpPr>
        <p:spPr bwMode="auto">
          <a:xfrm>
            <a:off x="400050" y="638175"/>
            <a:ext cx="8456613" cy="254000"/>
          </a:xfrm>
          <a:prstGeom prst="rect">
            <a:avLst/>
          </a:prstGeom>
          <a:solidFill>
            <a:schemeClr val="bg1"/>
          </a:solidFill>
          <a:ln w="9525">
            <a:noFill/>
            <a:round/>
            <a:headEnd/>
            <a:tailEnd/>
          </a:ln>
        </p:spPr>
        <p:txBody>
          <a:bodyPr/>
          <a:lstStyle/>
          <a:p>
            <a:pPr algn="ctr"/>
            <a:endParaRPr lang="en-US"/>
          </a:p>
        </p:txBody>
      </p:sp>
      <p:sp>
        <p:nvSpPr>
          <p:cNvPr id="9" name="Rectangle 8">
            <a:extLst>
              <a:ext uri="{FF2B5EF4-FFF2-40B4-BE49-F238E27FC236}">
                <a16:creationId xmlns:a16="http://schemas.microsoft.com/office/drawing/2014/main" id="{1FE02A98-3F19-8242-B9A6-4E6D9F384DD4}"/>
              </a:ext>
            </a:extLst>
          </p:cNvPr>
          <p:cNvSpPr/>
          <p:nvPr userDrawn="1"/>
        </p:nvSpPr>
        <p:spPr>
          <a:xfrm>
            <a:off x="0" y="0"/>
            <a:ext cx="9144000" cy="5143500"/>
          </a:xfrm>
          <a:prstGeom prst="rect">
            <a:avLst/>
          </a:prstGeom>
          <a:solidFill>
            <a:schemeClr val="bg1"/>
          </a:soli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sz="1400" noProof="0"/>
          </a:p>
        </p:txBody>
      </p:sp>
    </p:spTree>
    <p:extLst>
      <p:ext uri="{BB962C8B-B14F-4D97-AF65-F5344CB8AC3E}">
        <p14:creationId xmlns:p14="http://schemas.microsoft.com/office/powerpoint/2010/main" val="4196404119"/>
      </p:ext>
    </p:extLst>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4"/>
          <p:cNvSpPr>
            <a:spLocks noGrp="1" noChangeArrowheads="1"/>
          </p:cNvSpPr>
          <p:nvPr>
            <p:ph type="body" idx="1"/>
          </p:nvPr>
        </p:nvSpPr>
        <p:spPr bwMode="auto">
          <a:xfrm>
            <a:off x="622300" y="985838"/>
            <a:ext cx="7881938"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Line 5"/>
          <p:cNvSpPr>
            <a:spLocks noChangeShapeType="1"/>
          </p:cNvSpPr>
          <p:nvPr/>
        </p:nvSpPr>
        <p:spPr bwMode="auto">
          <a:xfrm>
            <a:off x="466725" y="4657725"/>
            <a:ext cx="8229600" cy="0"/>
          </a:xfrm>
          <a:prstGeom prst="line">
            <a:avLst/>
          </a:prstGeom>
          <a:noFill/>
          <a:ln w="9525">
            <a:solidFill>
              <a:srgbClr val="7B6E60"/>
            </a:solidFill>
            <a:round/>
            <a:headEnd/>
            <a:tailEnd/>
          </a:ln>
        </p:spPr>
        <p:txBody>
          <a:bodyPr/>
          <a:lstStyle/>
          <a:p>
            <a:pPr>
              <a:defRPr/>
            </a:pPr>
            <a:endParaRPr lang="en-GB"/>
          </a:p>
        </p:txBody>
      </p:sp>
      <p:sp>
        <p:nvSpPr>
          <p:cNvPr id="1030" name="Text Box 6"/>
          <p:cNvSpPr txBox="1">
            <a:spLocks noChangeArrowheads="1"/>
          </p:cNvSpPr>
          <p:nvPr/>
        </p:nvSpPr>
        <p:spPr bwMode="auto">
          <a:xfrm>
            <a:off x="371475" y="4640263"/>
            <a:ext cx="976313" cy="230187"/>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b="1" noProof="0">
                <a:solidFill>
                  <a:schemeClr val="accent2"/>
                </a:solidFill>
                <a:latin typeface="Arial"/>
                <a:cs typeface="Arial"/>
              </a:rPr>
              <a:t>www.axis.com</a:t>
            </a:r>
          </a:p>
        </p:txBody>
      </p:sp>
      <p:pic>
        <p:nvPicPr>
          <p:cNvPr id="2053" name="Picture 10" descr="AXIS_LOGO_RGB.pn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7959725" y="4735513"/>
            <a:ext cx="7286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2"/>
          <p:cNvSpPr>
            <a:spLocks/>
          </p:cNvSpPr>
          <p:nvPr/>
        </p:nvSpPr>
        <p:spPr bwMode="auto">
          <a:xfrm>
            <a:off x="465138" y="692150"/>
            <a:ext cx="8226425" cy="61913"/>
          </a:xfrm>
          <a:custGeom>
            <a:avLst/>
            <a:gdLst>
              <a:gd name="T0" fmla="*/ 61574 w 8226259"/>
              <a:gd name="T1" fmla="*/ 0 h 61569"/>
              <a:gd name="T2" fmla="*/ 8227089 w 8226259"/>
              <a:gd name="T3" fmla="*/ 0 h 61569"/>
              <a:gd name="T4" fmla="*/ 8227089 w 8226259"/>
              <a:gd name="T5" fmla="*/ 3795 h 61569"/>
              <a:gd name="T6" fmla="*/ 8169205 w 8226259"/>
              <a:gd name="T7" fmla="*/ 63309 h 61569"/>
              <a:gd name="T8" fmla="*/ 0 w 8226259"/>
              <a:gd name="T9" fmla="*/ 63309 h 61569"/>
              <a:gd name="T10" fmla="*/ 61574 w 8226259"/>
              <a:gd name="T11" fmla="*/ 0 h 6156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226259" h="61569">
                <a:moveTo>
                  <a:pt x="61569" y="0"/>
                </a:moveTo>
                <a:lnTo>
                  <a:pt x="8226259" y="0"/>
                </a:lnTo>
                <a:lnTo>
                  <a:pt x="8226259" y="3690"/>
                </a:lnTo>
                <a:lnTo>
                  <a:pt x="8168380" y="61569"/>
                </a:lnTo>
                <a:lnTo>
                  <a:pt x="0" y="61569"/>
                </a:lnTo>
                <a:lnTo>
                  <a:pt x="61569" y="0"/>
                </a:lnTo>
                <a:close/>
              </a:path>
            </a:pathLst>
          </a:custGeom>
          <a:solidFill>
            <a:srgbClr val="FFCC33"/>
          </a:solidFill>
          <a:ln w="9525">
            <a:noFill/>
            <a:round/>
            <a:headEnd/>
            <a:tailEnd/>
          </a:ln>
        </p:spPr>
        <p:txBody>
          <a:bodyPr/>
          <a:lstStyle/>
          <a:p>
            <a:endParaRPr lang="en-GB"/>
          </a:p>
        </p:txBody>
      </p:sp>
      <p:sp>
        <p:nvSpPr>
          <p:cNvPr id="1034" name="Parallelogram 6"/>
          <p:cNvSpPr>
            <a:spLocks noChangeArrowheads="1"/>
          </p:cNvSpPr>
          <p:nvPr/>
        </p:nvSpPr>
        <p:spPr bwMode="auto">
          <a:xfrm>
            <a:off x="1133475" y="0"/>
            <a:ext cx="815975" cy="142875"/>
          </a:xfrm>
          <a:prstGeom prst="parallelogram">
            <a:avLst>
              <a:gd name="adj" fmla="val 98332"/>
            </a:avLst>
          </a:prstGeom>
          <a:solidFill>
            <a:srgbClr val="FFCC33"/>
          </a:solidFill>
          <a:ln w="9525">
            <a:noFill/>
            <a:round/>
            <a:headEnd/>
            <a:tailEnd/>
          </a:ln>
        </p:spPr>
        <p:txBody>
          <a:bodyPr/>
          <a:lstStyle/>
          <a:p>
            <a:pPr algn="ctr"/>
            <a:endParaRPr lang="en-US"/>
          </a:p>
        </p:txBody>
      </p:sp>
      <p:sp>
        <p:nvSpPr>
          <p:cNvPr id="1035" name="Parallelogram 12"/>
          <p:cNvSpPr>
            <a:spLocks noChangeArrowheads="1"/>
          </p:cNvSpPr>
          <p:nvPr/>
        </p:nvSpPr>
        <p:spPr bwMode="auto">
          <a:xfrm>
            <a:off x="422275" y="0"/>
            <a:ext cx="815975" cy="142875"/>
          </a:xfrm>
          <a:prstGeom prst="parallelogram">
            <a:avLst>
              <a:gd name="adj" fmla="val 98332"/>
            </a:avLst>
          </a:prstGeom>
          <a:solidFill>
            <a:srgbClr val="D8CFC6"/>
          </a:solidFill>
          <a:ln w="9525">
            <a:noFill/>
            <a:round/>
            <a:headEnd/>
            <a:tailEnd/>
          </a:ln>
        </p:spPr>
        <p:txBody>
          <a:bodyPr/>
          <a:lstStyle/>
          <a:p>
            <a:pPr algn="ctr"/>
            <a:endParaRPr lang="en-US"/>
          </a:p>
        </p:txBody>
      </p:sp>
      <p:sp>
        <p:nvSpPr>
          <p:cNvPr id="12" name="Date Placeholder 2"/>
          <p:cNvSpPr>
            <a:spLocks noGrp="1"/>
          </p:cNvSpPr>
          <p:nvPr>
            <p:ph type="dt" sz="quarter" idx="2"/>
          </p:nvPr>
        </p:nvSpPr>
        <p:spPr bwMode="auto">
          <a:xfrm>
            <a:off x="788988" y="4823888"/>
            <a:ext cx="21336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E95BDA0-1AA5-4AA8-85CD-B9E6B0C73F1E}" type="datetime4">
              <a:rPr lang="en-GB" sz="800" smtClean="0">
                <a:solidFill>
                  <a:srgbClr val="000000"/>
                </a:solidFill>
              </a:rPr>
              <a:t>15 January 2026</a:t>
            </a:fld>
            <a:endParaRPr lang="en-US" sz="800">
              <a:solidFill>
                <a:srgbClr val="000000"/>
              </a:solidFill>
            </a:endParaRPr>
          </a:p>
        </p:txBody>
      </p:sp>
      <p:sp>
        <p:nvSpPr>
          <p:cNvPr id="13" name="Slide Number Placeholder 3"/>
          <p:cNvSpPr>
            <a:spLocks noGrp="1"/>
          </p:cNvSpPr>
          <p:nvPr>
            <p:ph type="sldNum" sz="quarter" idx="4"/>
          </p:nvPr>
        </p:nvSpPr>
        <p:spPr bwMode="auto">
          <a:xfrm>
            <a:off x="373063" y="4823350"/>
            <a:ext cx="356213" cy="1508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C7B5673-C478-41E9-BE38-89A2975CF732}" type="slidenum">
              <a:rPr lang="en-US" sz="800" smtClean="0"/>
              <a:pPr eaLnBrk="1" hangingPunct="1"/>
              <a:t>‹#›</a:t>
            </a:fld>
            <a:endParaRPr lang="en-US" sz="800"/>
          </a:p>
        </p:txBody>
      </p:sp>
      <p:pic>
        <p:nvPicPr>
          <p:cNvPr id="11" name="Picture 10" descr="AXIS_LOGO_RGB.pn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7959725" y="4735513"/>
            <a:ext cx="7286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
          <p:cNvSpPr>
            <a:spLocks/>
          </p:cNvSpPr>
          <p:nvPr/>
        </p:nvSpPr>
        <p:spPr bwMode="auto">
          <a:xfrm>
            <a:off x="465138" y="692150"/>
            <a:ext cx="8226425" cy="61913"/>
          </a:xfrm>
          <a:custGeom>
            <a:avLst/>
            <a:gdLst>
              <a:gd name="T0" fmla="*/ 61574 w 8226259"/>
              <a:gd name="T1" fmla="*/ 0 h 61569"/>
              <a:gd name="T2" fmla="*/ 8227089 w 8226259"/>
              <a:gd name="T3" fmla="*/ 0 h 61569"/>
              <a:gd name="T4" fmla="*/ 8227089 w 8226259"/>
              <a:gd name="T5" fmla="*/ 3795 h 61569"/>
              <a:gd name="T6" fmla="*/ 8169205 w 8226259"/>
              <a:gd name="T7" fmla="*/ 63309 h 61569"/>
              <a:gd name="T8" fmla="*/ 0 w 8226259"/>
              <a:gd name="T9" fmla="*/ 63309 h 61569"/>
              <a:gd name="T10" fmla="*/ 61574 w 8226259"/>
              <a:gd name="T11" fmla="*/ 0 h 6156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226259" h="61569">
                <a:moveTo>
                  <a:pt x="61569" y="0"/>
                </a:moveTo>
                <a:lnTo>
                  <a:pt x="8226259" y="0"/>
                </a:lnTo>
                <a:lnTo>
                  <a:pt x="8226259" y="3690"/>
                </a:lnTo>
                <a:lnTo>
                  <a:pt x="8168380" y="61569"/>
                </a:lnTo>
                <a:lnTo>
                  <a:pt x="0" y="61569"/>
                </a:lnTo>
                <a:lnTo>
                  <a:pt x="61569" y="0"/>
                </a:lnTo>
                <a:close/>
              </a:path>
            </a:pathLst>
          </a:custGeom>
          <a:solidFill>
            <a:srgbClr val="FFCC33"/>
          </a:solidFill>
          <a:ln w="9525">
            <a:noFill/>
            <a:round/>
            <a:headEnd/>
            <a:tailEnd/>
          </a:ln>
        </p:spPr>
        <p:txBody>
          <a:bodyPr/>
          <a:lstStyle/>
          <a:p>
            <a:endParaRPr lang="en-GB"/>
          </a:p>
        </p:txBody>
      </p:sp>
      <p:sp>
        <p:nvSpPr>
          <p:cNvPr id="15" name="Parallelogram 6"/>
          <p:cNvSpPr>
            <a:spLocks noChangeArrowheads="1"/>
          </p:cNvSpPr>
          <p:nvPr/>
        </p:nvSpPr>
        <p:spPr bwMode="auto">
          <a:xfrm>
            <a:off x="1133475" y="0"/>
            <a:ext cx="815975" cy="142875"/>
          </a:xfrm>
          <a:prstGeom prst="parallelogram">
            <a:avLst>
              <a:gd name="adj" fmla="val 98332"/>
            </a:avLst>
          </a:prstGeom>
          <a:solidFill>
            <a:srgbClr val="FFCC33"/>
          </a:solidFill>
          <a:ln w="9525">
            <a:noFill/>
            <a:round/>
            <a:headEnd/>
            <a:tailEnd/>
          </a:ln>
        </p:spPr>
        <p:txBody>
          <a:bodyPr/>
          <a:lstStyle/>
          <a:p>
            <a:pPr algn="ctr"/>
            <a:endParaRPr lang="en-US"/>
          </a:p>
        </p:txBody>
      </p:sp>
      <p:sp>
        <p:nvSpPr>
          <p:cNvPr id="16" name="Parallelogram 12"/>
          <p:cNvSpPr>
            <a:spLocks noChangeArrowheads="1"/>
          </p:cNvSpPr>
          <p:nvPr/>
        </p:nvSpPr>
        <p:spPr bwMode="auto">
          <a:xfrm>
            <a:off x="422275" y="0"/>
            <a:ext cx="815975" cy="142875"/>
          </a:xfrm>
          <a:prstGeom prst="parallelogram">
            <a:avLst>
              <a:gd name="adj" fmla="val 98332"/>
            </a:avLst>
          </a:prstGeom>
          <a:solidFill>
            <a:srgbClr val="D8CFC6"/>
          </a:solidFill>
          <a:ln w="9525">
            <a:noFill/>
            <a:round/>
            <a:headEnd/>
            <a:tailEnd/>
          </a:ln>
        </p:spPr>
        <p:txBody>
          <a:bodyPr/>
          <a:lstStyle/>
          <a:p>
            <a:pPr algn="ctr"/>
            <a:endParaRPr lang="en-US"/>
          </a:p>
        </p:txBody>
      </p:sp>
      <p:pic>
        <p:nvPicPr>
          <p:cNvPr id="17" name="Picture 16" descr="AXIS_LOGO_RGB.pn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7959725" y="4735513"/>
            <a:ext cx="7286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2"/>
          <p:cNvSpPr>
            <a:spLocks/>
          </p:cNvSpPr>
          <p:nvPr/>
        </p:nvSpPr>
        <p:spPr bwMode="auto">
          <a:xfrm>
            <a:off x="465138" y="692150"/>
            <a:ext cx="8226425" cy="61913"/>
          </a:xfrm>
          <a:custGeom>
            <a:avLst/>
            <a:gdLst>
              <a:gd name="T0" fmla="*/ 61574 w 8226259"/>
              <a:gd name="T1" fmla="*/ 0 h 61569"/>
              <a:gd name="T2" fmla="*/ 8227089 w 8226259"/>
              <a:gd name="T3" fmla="*/ 0 h 61569"/>
              <a:gd name="T4" fmla="*/ 8227089 w 8226259"/>
              <a:gd name="T5" fmla="*/ 3795 h 61569"/>
              <a:gd name="T6" fmla="*/ 8169205 w 8226259"/>
              <a:gd name="T7" fmla="*/ 63309 h 61569"/>
              <a:gd name="T8" fmla="*/ 0 w 8226259"/>
              <a:gd name="T9" fmla="*/ 63309 h 61569"/>
              <a:gd name="T10" fmla="*/ 61574 w 8226259"/>
              <a:gd name="T11" fmla="*/ 0 h 6156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226259" h="61569">
                <a:moveTo>
                  <a:pt x="61569" y="0"/>
                </a:moveTo>
                <a:lnTo>
                  <a:pt x="8226259" y="0"/>
                </a:lnTo>
                <a:lnTo>
                  <a:pt x="8226259" y="3690"/>
                </a:lnTo>
                <a:lnTo>
                  <a:pt x="8168380" y="61569"/>
                </a:lnTo>
                <a:lnTo>
                  <a:pt x="0" y="61569"/>
                </a:lnTo>
                <a:lnTo>
                  <a:pt x="61569" y="0"/>
                </a:lnTo>
                <a:close/>
              </a:path>
            </a:pathLst>
          </a:custGeom>
          <a:solidFill>
            <a:srgbClr val="FFCC33"/>
          </a:solidFill>
          <a:ln w="9525">
            <a:noFill/>
            <a:round/>
            <a:headEnd/>
            <a:tailEnd/>
          </a:ln>
        </p:spPr>
        <p:txBody>
          <a:bodyPr/>
          <a:lstStyle/>
          <a:p>
            <a:endParaRPr lang="en-GB"/>
          </a:p>
        </p:txBody>
      </p:sp>
      <p:sp>
        <p:nvSpPr>
          <p:cNvPr id="19" name="Parallelogram 6"/>
          <p:cNvSpPr>
            <a:spLocks noChangeArrowheads="1"/>
          </p:cNvSpPr>
          <p:nvPr/>
        </p:nvSpPr>
        <p:spPr bwMode="auto">
          <a:xfrm>
            <a:off x="1133475" y="0"/>
            <a:ext cx="815975" cy="142875"/>
          </a:xfrm>
          <a:prstGeom prst="parallelogram">
            <a:avLst>
              <a:gd name="adj" fmla="val 98332"/>
            </a:avLst>
          </a:prstGeom>
          <a:solidFill>
            <a:srgbClr val="FFCC33"/>
          </a:solidFill>
          <a:ln w="9525">
            <a:noFill/>
            <a:round/>
            <a:headEnd/>
            <a:tailEnd/>
          </a:ln>
        </p:spPr>
        <p:txBody>
          <a:bodyPr/>
          <a:lstStyle/>
          <a:p>
            <a:pPr algn="ctr"/>
            <a:endParaRPr lang="en-US"/>
          </a:p>
        </p:txBody>
      </p:sp>
      <p:sp>
        <p:nvSpPr>
          <p:cNvPr id="20" name="Parallelogram 12"/>
          <p:cNvSpPr>
            <a:spLocks noChangeArrowheads="1"/>
          </p:cNvSpPr>
          <p:nvPr/>
        </p:nvSpPr>
        <p:spPr bwMode="auto">
          <a:xfrm>
            <a:off x="422275" y="0"/>
            <a:ext cx="815975" cy="142875"/>
          </a:xfrm>
          <a:prstGeom prst="parallelogram">
            <a:avLst>
              <a:gd name="adj" fmla="val 98332"/>
            </a:avLst>
          </a:prstGeom>
          <a:solidFill>
            <a:srgbClr val="D8CFC6"/>
          </a:solidFill>
          <a:ln w="9525">
            <a:noFill/>
            <a:round/>
            <a:headEnd/>
            <a:tailEnd/>
          </a:ln>
        </p:spPr>
        <p:txBody>
          <a:bodyPr/>
          <a:lstStyle/>
          <a:p>
            <a:pPr algn="ctr"/>
            <a:endParaRPr lang="en-US"/>
          </a:p>
        </p:txBody>
      </p:sp>
    </p:spTree>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43" r:id="rId8"/>
    <p:sldLayoutId id="2147484059" r:id="rId9"/>
    <p:sldLayoutId id="2147484037" r:id="rId10"/>
    <p:sldLayoutId id="2147484052" r:id="rId11"/>
    <p:sldLayoutId id="2147484051" r:id="rId12"/>
    <p:sldLayoutId id="2147484053" r:id="rId13"/>
    <p:sldLayoutId id="2147484050" r:id="rId14"/>
    <p:sldLayoutId id="2147484047" r:id="rId15"/>
    <p:sldLayoutId id="2147484056" r:id="rId16"/>
    <p:sldLayoutId id="2147484057" r:id="rId17"/>
    <p:sldLayoutId id="2147484058" r:id="rId18"/>
  </p:sldLayoutIdLst>
  <p:transition spd="med">
    <p:wipe dir="r"/>
  </p:transition>
  <p:hf sldNum="0" hdr="0" ftr="0"/>
  <p:txStyles>
    <p:titleStyle>
      <a:lvl1pPr algn="l" rtl="0" eaLnBrk="1" fontAlgn="base" hangingPunct="1">
        <a:spcBef>
          <a:spcPct val="0"/>
        </a:spcBef>
        <a:spcAft>
          <a:spcPct val="0"/>
        </a:spcAft>
        <a:defRPr sz="2400" b="1">
          <a:solidFill>
            <a:schemeClr val="tx1"/>
          </a:solidFill>
          <a:latin typeface="+mj-lt"/>
          <a:ea typeface="ＭＳ Ｐゴシック" charset="0"/>
          <a:cs typeface="ＭＳ Ｐゴシック" charset="0"/>
        </a:defRPr>
      </a:lvl1pPr>
      <a:lvl2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2pPr>
      <a:lvl3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3pPr>
      <a:lvl4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4pPr>
      <a:lvl5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269875" indent="-269875" algn="l" rtl="0" eaLnBrk="1" fontAlgn="base" hangingPunct="1">
        <a:spcBef>
          <a:spcPct val="60000"/>
        </a:spcBef>
        <a:spcAft>
          <a:spcPct val="0"/>
        </a:spcAft>
        <a:buClrTx/>
        <a:buFont typeface="Arial" panose="020B0604020202020204" pitchFamily="34" charset="0"/>
        <a:buChar char="&gt;"/>
        <a:defRPr sz="1800">
          <a:solidFill>
            <a:schemeClr val="tx1"/>
          </a:solidFill>
          <a:latin typeface="Arial"/>
          <a:ea typeface="ＭＳ Ｐゴシック" charset="0"/>
          <a:cs typeface="Arial"/>
        </a:defRPr>
      </a:lvl1pPr>
      <a:lvl2pPr marL="723900" indent="-200025" algn="l" rtl="0" eaLnBrk="1" fontAlgn="base" hangingPunct="1">
        <a:spcBef>
          <a:spcPct val="40000"/>
        </a:spcBef>
        <a:spcAft>
          <a:spcPct val="0"/>
        </a:spcAft>
        <a:buClrTx/>
        <a:buFont typeface="Arial" pitchFamily="34" charset="0"/>
        <a:buChar char="–"/>
        <a:defRPr sz="1600">
          <a:solidFill>
            <a:schemeClr val="tx1"/>
          </a:solidFill>
          <a:latin typeface="Arial"/>
          <a:ea typeface="ＭＳ Ｐゴシック" charset="0"/>
          <a:cs typeface="Arial"/>
        </a:defRPr>
      </a:lvl2pPr>
      <a:lvl3pPr marL="1209675" indent="-228600" algn="l" rtl="0" eaLnBrk="1" fontAlgn="base" hangingPunct="1">
        <a:spcBef>
          <a:spcPct val="20000"/>
        </a:spcBef>
        <a:spcAft>
          <a:spcPct val="0"/>
        </a:spcAft>
        <a:buClrTx/>
        <a:buChar char="–"/>
        <a:defRPr sz="1600">
          <a:solidFill>
            <a:schemeClr val="tx1"/>
          </a:solidFill>
          <a:latin typeface="Arial"/>
          <a:ea typeface="ＭＳ Ｐゴシック" charset="0"/>
          <a:cs typeface="Arial"/>
        </a:defRPr>
      </a:lvl3pPr>
      <a:lvl4pPr marL="1666875" indent="-228600" algn="l" rtl="0" eaLnBrk="1" fontAlgn="base" hangingPunct="1">
        <a:spcBef>
          <a:spcPct val="20000"/>
        </a:spcBef>
        <a:spcAft>
          <a:spcPct val="0"/>
        </a:spcAft>
        <a:buClrTx/>
        <a:buChar char="–"/>
        <a:defRPr sz="1400">
          <a:solidFill>
            <a:schemeClr val="tx1"/>
          </a:solidFill>
          <a:latin typeface="Arial"/>
          <a:ea typeface="ＭＳ Ｐゴシック" charset="0"/>
          <a:cs typeface="Arial"/>
        </a:defRPr>
      </a:lvl4pPr>
      <a:lvl5pPr marL="2085975" indent="-180975" algn="l" rtl="0" eaLnBrk="1" fontAlgn="base" hangingPunct="1">
        <a:spcBef>
          <a:spcPct val="20000"/>
        </a:spcBef>
        <a:spcAft>
          <a:spcPct val="0"/>
        </a:spcAft>
        <a:buClrTx/>
        <a:buChar char="»"/>
        <a:defRPr sz="1400">
          <a:solidFill>
            <a:schemeClr val="tx1"/>
          </a:solidFill>
          <a:latin typeface="Arial"/>
          <a:ea typeface="ＭＳ Ｐゴシック" charset="0"/>
          <a:cs typeface="Arial"/>
        </a:defRPr>
      </a:lvl5pPr>
      <a:lvl6pPr marL="2543175" indent="-180975" algn="l" rtl="0" eaLnBrk="1" fontAlgn="base" hangingPunct="1">
        <a:spcBef>
          <a:spcPct val="20000"/>
        </a:spcBef>
        <a:spcAft>
          <a:spcPct val="0"/>
        </a:spcAft>
        <a:buClr>
          <a:schemeClr val="tx1"/>
        </a:buClr>
        <a:buChar char="»"/>
        <a:defRPr sz="1400">
          <a:solidFill>
            <a:schemeClr val="tx1"/>
          </a:solidFill>
          <a:latin typeface="+mn-lt"/>
        </a:defRPr>
      </a:lvl6pPr>
      <a:lvl7pPr marL="3000375" indent="-180975" algn="l" rtl="0" eaLnBrk="1" fontAlgn="base" hangingPunct="1">
        <a:spcBef>
          <a:spcPct val="20000"/>
        </a:spcBef>
        <a:spcAft>
          <a:spcPct val="0"/>
        </a:spcAft>
        <a:buClr>
          <a:schemeClr val="tx1"/>
        </a:buClr>
        <a:buChar char="»"/>
        <a:defRPr sz="1400">
          <a:solidFill>
            <a:schemeClr val="tx1"/>
          </a:solidFill>
          <a:latin typeface="+mn-lt"/>
        </a:defRPr>
      </a:lvl7pPr>
      <a:lvl8pPr marL="3457575" indent="-180975" algn="l" rtl="0" eaLnBrk="1" fontAlgn="base" hangingPunct="1">
        <a:spcBef>
          <a:spcPct val="20000"/>
        </a:spcBef>
        <a:spcAft>
          <a:spcPct val="0"/>
        </a:spcAft>
        <a:buClr>
          <a:schemeClr val="tx1"/>
        </a:buClr>
        <a:buChar char="»"/>
        <a:defRPr sz="1400">
          <a:solidFill>
            <a:schemeClr val="tx1"/>
          </a:solidFill>
          <a:latin typeface="+mn-lt"/>
        </a:defRPr>
      </a:lvl8pPr>
      <a:lvl9pPr marL="3914775" indent="-180975" algn="l" rtl="0" eaLnBrk="1" fontAlgn="base" hangingPunct="1">
        <a:spcBef>
          <a:spcPct val="20000"/>
        </a:spcBef>
        <a:spcAft>
          <a:spcPct val="0"/>
        </a:spcAft>
        <a:buClr>
          <a:schemeClr val="tx1"/>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4"/>
          <p:cNvSpPr>
            <a:spLocks noGrp="1" noChangeArrowheads="1"/>
          </p:cNvSpPr>
          <p:nvPr>
            <p:ph type="body" idx="1"/>
          </p:nvPr>
        </p:nvSpPr>
        <p:spPr bwMode="auto">
          <a:xfrm>
            <a:off x="622300" y="985838"/>
            <a:ext cx="7881938"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7" name="Line 5"/>
          <p:cNvSpPr>
            <a:spLocks noChangeShapeType="1"/>
          </p:cNvSpPr>
          <p:nvPr/>
        </p:nvSpPr>
        <p:spPr bwMode="auto">
          <a:xfrm>
            <a:off x="466725" y="4657725"/>
            <a:ext cx="8229600" cy="0"/>
          </a:xfrm>
          <a:prstGeom prst="line">
            <a:avLst/>
          </a:prstGeom>
          <a:noFill/>
          <a:ln w="9525">
            <a:solidFill>
              <a:srgbClr val="7B6E60"/>
            </a:solidFill>
            <a:round/>
            <a:headEnd/>
            <a:tailEnd/>
          </a:ln>
        </p:spPr>
        <p:txBody>
          <a:bodyPr/>
          <a:lstStyle/>
          <a:p>
            <a:pPr>
              <a:defRPr/>
            </a:pPr>
            <a:endParaRPr lang="en-GB" sz="1800"/>
          </a:p>
        </p:txBody>
      </p:sp>
      <p:sp>
        <p:nvSpPr>
          <p:cNvPr id="1030" name="Text Box 6"/>
          <p:cNvSpPr txBox="1">
            <a:spLocks noChangeArrowheads="1"/>
          </p:cNvSpPr>
          <p:nvPr/>
        </p:nvSpPr>
        <p:spPr bwMode="auto">
          <a:xfrm>
            <a:off x="371476" y="4640264"/>
            <a:ext cx="979755" cy="230832"/>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b="1" noProof="0" dirty="0">
                <a:solidFill>
                  <a:schemeClr val="accent2"/>
                </a:solidFill>
                <a:latin typeface="Arial"/>
                <a:cs typeface="Arial"/>
              </a:rPr>
              <a:t>www.axis.com</a:t>
            </a:r>
          </a:p>
        </p:txBody>
      </p:sp>
      <p:pic>
        <p:nvPicPr>
          <p:cNvPr id="2053" name="Picture 10" descr="AXIS_LOGO_RGB.pn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7959726" y="4735514"/>
            <a:ext cx="7286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2"/>
          <p:cNvSpPr>
            <a:spLocks/>
          </p:cNvSpPr>
          <p:nvPr/>
        </p:nvSpPr>
        <p:spPr bwMode="auto">
          <a:xfrm>
            <a:off x="465139" y="692151"/>
            <a:ext cx="8226425" cy="61913"/>
          </a:xfrm>
          <a:custGeom>
            <a:avLst/>
            <a:gdLst>
              <a:gd name="T0" fmla="*/ 61574 w 8226259"/>
              <a:gd name="T1" fmla="*/ 0 h 61569"/>
              <a:gd name="T2" fmla="*/ 8227089 w 8226259"/>
              <a:gd name="T3" fmla="*/ 0 h 61569"/>
              <a:gd name="T4" fmla="*/ 8227089 w 8226259"/>
              <a:gd name="T5" fmla="*/ 3795 h 61569"/>
              <a:gd name="T6" fmla="*/ 8169205 w 8226259"/>
              <a:gd name="T7" fmla="*/ 63309 h 61569"/>
              <a:gd name="T8" fmla="*/ 0 w 8226259"/>
              <a:gd name="T9" fmla="*/ 63309 h 61569"/>
              <a:gd name="T10" fmla="*/ 61574 w 8226259"/>
              <a:gd name="T11" fmla="*/ 0 h 6156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226259" h="61569">
                <a:moveTo>
                  <a:pt x="61569" y="0"/>
                </a:moveTo>
                <a:lnTo>
                  <a:pt x="8226259" y="0"/>
                </a:lnTo>
                <a:lnTo>
                  <a:pt x="8226259" y="3690"/>
                </a:lnTo>
                <a:lnTo>
                  <a:pt x="8168380" y="61569"/>
                </a:lnTo>
                <a:lnTo>
                  <a:pt x="0" y="61569"/>
                </a:lnTo>
                <a:lnTo>
                  <a:pt x="61569" y="0"/>
                </a:lnTo>
                <a:close/>
              </a:path>
            </a:pathLst>
          </a:custGeom>
          <a:solidFill>
            <a:srgbClr val="FFCC33"/>
          </a:solidFill>
          <a:ln w="9525">
            <a:noFill/>
            <a:round/>
            <a:headEnd/>
            <a:tailEnd/>
          </a:ln>
        </p:spPr>
        <p:txBody>
          <a:bodyPr/>
          <a:lstStyle/>
          <a:p>
            <a:endParaRPr lang="en-GB" sz="1800"/>
          </a:p>
        </p:txBody>
      </p:sp>
      <p:sp>
        <p:nvSpPr>
          <p:cNvPr id="1034" name="Parallelogram 6"/>
          <p:cNvSpPr>
            <a:spLocks noChangeArrowheads="1"/>
          </p:cNvSpPr>
          <p:nvPr/>
        </p:nvSpPr>
        <p:spPr bwMode="auto">
          <a:xfrm>
            <a:off x="1133476" y="1"/>
            <a:ext cx="815975" cy="142875"/>
          </a:xfrm>
          <a:prstGeom prst="parallelogram">
            <a:avLst>
              <a:gd name="adj" fmla="val 98332"/>
            </a:avLst>
          </a:prstGeom>
          <a:solidFill>
            <a:srgbClr val="FFCC33"/>
          </a:solidFill>
          <a:ln w="9525">
            <a:noFill/>
            <a:round/>
            <a:headEnd/>
            <a:tailEnd/>
          </a:ln>
        </p:spPr>
        <p:txBody>
          <a:bodyPr/>
          <a:lstStyle/>
          <a:p>
            <a:pPr algn="ctr"/>
            <a:endParaRPr lang="en-US" sz="1800"/>
          </a:p>
        </p:txBody>
      </p:sp>
      <p:sp>
        <p:nvSpPr>
          <p:cNvPr id="1035" name="Parallelogram 12"/>
          <p:cNvSpPr>
            <a:spLocks noChangeArrowheads="1"/>
          </p:cNvSpPr>
          <p:nvPr/>
        </p:nvSpPr>
        <p:spPr bwMode="auto">
          <a:xfrm>
            <a:off x="422276" y="1"/>
            <a:ext cx="815975" cy="142875"/>
          </a:xfrm>
          <a:prstGeom prst="parallelogram">
            <a:avLst>
              <a:gd name="adj" fmla="val 98332"/>
            </a:avLst>
          </a:prstGeom>
          <a:solidFill>
            <a:srgbClr val="D8CFC6"/>
          </a:solidFill>
          <a:ln w="9525">
            <a:noFill/>
            <a:round/>
            <a:headEnd/>
            <a:tailEnd/>
          </a:ln>
        </p:spPr>
        <p:txBody>
          <a:bodyPr/>
          <a:lstStyle/>
          <a:p>
            <a:pPr algn="ctr"/>
            <a:endParaRPr lang="en-US" sz="1800"/>
          </a:p>
        </p:txBody>
      </p:sp>
      <p:sp>
        <p:nvSpPr>
          <p:cNvPr id="12" name="Date Placeholder 2"/>
          <p:cNvSpPr>
            <a:spLocks noGrp="1"/>
          </p:cNvSpPr>
          <p:nvPr>
            <p:ph type="dt" sz="quarter" idx="2"/>
          </p:nvPr>
        </p:nvSpPr>
        <p:spPr bwMode="auto">
          <a:xfrm>
            <a:off x="788988" y="4823889"/>
            <a:ext cx="21336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31" indent="-285743" eaLnBrk="0" hangingPunct="0">
              <a:defRPr sz="2400">
                <a:solidFill>
                  <a:schemeClr val="tx1"/>
                </a:solidFill>
                <a:latin typeface="Arial" pitchFamily="34" charset="0"/>
                <a:ea typeface="ＭＳ Ｐゴシック" pitchFamily="34" charset="-128"/>
              </a:defRPr>
            </a:lvl2pPr>
            <a:lvl3pPr marL="1142972" indent="-228594" eaLnBrk="0" hangingPunct="0">
              <a:defRPr sz="2400">
                <a:solidFill>
                  <a:schemeClr val="tx1"/>
                </a:solidFill>
                <a:latin typeface="Arial" pitchFamily="34" charset="0"/>
                <a:ea typeface="ＭＳ Ｐゴシック" pitchFamily="34" charset="-128"/>
              </a:defRPr>
            </a:lvl3pPr>
            <a:lvl4pPr marL="1600160" indent="-228594" eaLnBrk="0" hangingPunct="0">
              <a:defRPr sz="2400">
                <a:solidFill>
                  <a:schemeClr val="tx1"/>
                </a:solidFill>
                <a:latin typeface="Arial" pitchFamily="34" charset="0"/>
                <a:ea typeface="ＭＳ Ｐゴシック" pitchFamily="34" charset="-128"/>
              </a:defRPr>
            </a:lvl4pPr>
            <a:lvl5pPr marL="2057348" indent="-228594" eaLnBrk="0" hangingPunct="0">
              <a:defRPr sz="2400">
                <a:solidFill>
                  <a:schemeClr val="tx1"/>
                </a:solidFill>
                <a:latin typeface="Arial" pitchFamily="34" charset="0"/>
                <a:ea typeface="ＭＳ Ｐゴシック" pitchFamily="34" charset="-128"/>
              </a:defRPr>
            </a:lvl5pPr>
            <a:lvl6pPr marL="2514537" indent="-228594"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726" indent="-228594"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8915" indent="-228594"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103" indent="-228594"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E95BDA0-1AA5-4AA8-85CD-B9E6B0C73F1E}" type="datetime4">
              <a:rPr lang="en-US" sz="800" noProof="0" smtClean="0">
                <a:solidFill>
                  <a:srgbClr val="000000"/>
                </a:solidFill>
              </a:rPr>
              <a:t>January 15, 2026</a:t>
            </a:fld>
            <a:endParaRPr lang="en-US" sz="800" noProof="0">
              <a:solidFill>
                <a:srgbClr val="000000"/>
              </a:solidFill>
            </a:endParaRPr>
          </a:p>
        </p:txBody>
      </p:sp>
      <p:sp>
        <p:nvSpPr>
          <p:cNvPr id="13" name="Slide Number Placeholder 3"/>
          <p:cNvSpPr>
            <a:spLocks noGrp="1"/>
          </p:cNvSpPr>
          <p:nvPr>
            <p:ph type="sldNum" sz="quarter" idx="4"/>
          </p:nvPr>
        </p:nvSpPr>
        <p:spPr bwMode="auto">
          <a:xfrm>
            <a:off x="373064" y="4823351"/>
            <a:ext cx="356213" cy="1508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31" indent="-285743" eaLnBrk="0" hangingPunct="0">
              <a:defRPr sz="2400">
                <a:solidFill>
                  <a:schemeClr val="tx1"/>
                </a:solidFill>
                <a:latin typeface="Arial" pitchFamily="34" charset="0"/>
                <a:ea typeface="ＭＳ Ｐゴシック" pitchFamily="34" charset="-128"/>
              </a:defRPr>
            </a:lvl2pPr>
            <a:lvl3pPr marL="1142972" indent="-228594" eaLnBrk="0" hangingPunct="0">
              <a:defRPr sz="2400">
                <a:solidFill>
                  <a:schemeClr val="tx1"/>
                </a:solidFill>
                <a:latin typeface="Arial" pitchFamily="34" charset="0"/>
                <a:ea typeface="ＭＳ Ｐゴシック" pitchFamily="34" charset="-128"/>
              </a:defRPr>
            </a:lvl3pPr>
            <a:lvl4pPr marL="1600160" indent="-228594" eaLnBrk="0" hangingPunct="0">
              <a:defRPr sz="2400">
                <a:solidFill>
                  <a:schemeClr val="tx1"/>
                </a:solidFill>
                <a:latin typeface="Arial" pitchFamily="34" charset="0"/>
                <a:ea typeface="ＭＳ Ｐゴシック" pitchFamily="34" charset="-128"/>
              </a:defRPr>
            </a:lvl4pPr>
            <a:lvl5pPr marL="2057348" indent="-228594" eaLnBrk="0" hangingPunct="0">
              <a:defRPr sz="2400">
                <a:solidFill>
                  <a:schemeClr val="tx1"/>
                </a:solidFill>
                <a:latin typeface="Arial" pitchFamily="34" charset="0"/>
                <a:ea typeface="ＭＳ Ｐゴシック" pitchFamily="34" charset="-128"/>
              </a:defRPr>
            </a:lvl5pPr>
            <a:lvl6pPr marL="2514537" indent="-228594"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726" indent="-228594"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8915" indent="-228594"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103" indent="-228594"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C7B5673-C478-41E9-BE38-89A2975CF732}" type="slidenum">
              <a:rPr lang="en-US" sz="800" smtClean="0"/>
              <a:pPr eaLnBrk="1" hangingPunct="1"/>
              <a:t>‹#›</a:t>
            </a:fld>
            <a:endParaRPr lang="en-US" sz="800" dirty="0"/>
          </a:p>
        </p:txBody>
      </p:sp>
      <p:pic>
        <p:nvPicPr>
          <p:cNvPr id="11" name="Picture 10" descr="AXIS_LOGO_RGB.pn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7959726" y="4735514"/>
            <a:ext cx="7286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
          <p:cNvSpPr>
            <a:spLocks/>
          </p:cNvSpPr>
          <p:nvPr/>
        </p:nvSpPr>
        <p:spPr bwMode="auto">
          <a:xfrm>
            <a:off x="465139" y="692151"/>
            <a:ext cx="8226425" cy="61913"/>
          </a:xfrm>
          <a:custGeom>
            <a:avLst/>
            <a:gdLst>
              <a:gd name="T0" fmla="*/ 61574 w 8226259"/>
              <a:gd name="T1" fmla="*/ 0 h 61569"/>
              <a:gd name="T2" fmla="*/ 8227089 w 8226259"/>
              <a:gd name="T3" fmla="*/ 0 h 61569"/>
              <a:gd name="T4" fmla="*/ 8227089 w 8226259"/>
              <a:gd name="T5" fmla="*/ 3795 h 61569"/>
              <a:gd name="T6" fmla="*/ 8169205 w 8226259"/>
              <a:gd name="T7" fmla="*/ 63309 h 61569"/>
              <a:gd name="T8" fmla="*/ 0 w 8226259"/>
              <a:gd name="T9" fmla="*/ 63309 h 61569"/>
              <a:gd name="T10" fmla="*/ 61574 w 8226259"/>
              <a:gd name="T11" fmla="*/ 0 h 6156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226259" h="61569">
                <a:moveTo>
                  <a:pt x="61569" y="0"/>
                </a:moveTo>
                <a:lnTo>
                  <a:pt x="8226259" y="0"/>
                </a:lnTo>
                <a:lnTo>
                  <a:pt x="8226259" y="3690"/>
                </a:lnTo>
                <a:lnTo>
                  <a:pt x="8168380" y="61569"/>
                </a:lnTo>
                <a:lnTo>
                  <a:pt x="0" y="61569"/>
                </a:lnTo>
                <a:lnTo>
                  <a:pt x="61569" y="0"/>
                </a:lnTo>
                <a:close/>
              </a:path>
            </a:pathLst>
          </a:custGeom>
          <a:solidFill>
            <a:srgbClr val="FFCC33"/>
          </a:solidFill>
          <a:ln w="9525">
            <a:noFill/>
            <a:round/>
            <a:headEnd/>
            <a:tailEnd/>
          </a:ln>
        </p:spPr>
        <p:txBody>
          <a:bodyPr/>
          <a:lstStyle/>
          <a:p>
            <a:endParaRPr lang="en-GB" sz="1800"/>
          </a:p>
        </p:txBody>
      </p:sp>
      <p:sp>
        <p:nvSpPr>
          <p:cNvPr id="15" name="Parallelogram 6"/>
          <p:cNvSpPr>
            <a:spLocks noChangeArrowheads="1"/>
          </p:cNvSpPr>
          <p:nvPr/>
        </p:nvSpPr>
        <p:spPr bwMode="auto">
          <a:xfrm>
            <a:off x="1133476" y="1"/>
            <a:ext cx="815975" cy="142875"/>
          </a:xfrm>
          <a:prstGeom prst="parallelogram">
            <a:avLst>
              <a:gd name="adj" fmla="val 98332"/>
            </a:avLst>
          </a:prstGeom>
          <a:solidFill>
            <a:srgbClr val="FFCC33"/>
          </a:solidFill>
          <a:ln w="9525">
            <a:noFill/>
            <a:round/>
            <a:headEnd/>
            <a:tailEnd/>
          </a:ln>
        </p:spPr>
        <p:txBody>
          <a:bodyPr/>
          <a:lstStyle/>
          <a:p>
            <a:pPr algn="ctr"/>
            <a:endParaRPr lang="en-US" sz="1800"/>
          </a:p>
        </p:txBody>
      </p:sp>
      <p:sp>
        <p:nvSpPr>
          <p:cNvPr id="16" name="Parallelogram 12"/>
          <p:cNvSpPr>
            <a:spLocks noChangeArrowheads="1"/>
          </p:cNvSpPr>
          <p:nvPr/>
        </p:nvSpPr>
        <p:spPr bwMode="auto">
          <a:xfrm>
            <a:off x="422276" y="1"/>
            <a:ext cx="815975" cy="142875"/>
          </a:xfrm>
          <a:prstGeom prst="parallelogram">
            <a:avLst>
              <a:gd name="adj" fmla="val 98332"/>
            </a:avLst>
          </a:prstGeom>
          <a:solidFill>
            <a:srgbClr val="D8CFC6"/>
          </a:solidFill>
          <a:ln w="9525">
            <a:noFill/>
            <a:round/>
            <a:headEnd/>
            <a:tailEnd/>
          </a:ln>
        </p:spPr>
        <p:txBody>
          <a:bodyPr/>
          <a:lstStyle/>
          <a:p>
            <a:pPr algn="ctr"/>
            <a:endParaRPr lang="en-US" sz="1800"/>
          </a:p>
        </p:txBody>
      </p:sp>
      <p:pic>
        <p:nvPicPr>
          <p:cNvPr id="17" name="Picture 16" descr="AXIS_LOGO_RGB.pn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7959726" y="4735514"/>
            <a:ext cx="7286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2"/>
          <p:cNvSpPr>
            <a:spLocks/>
          </p:cNvSpPr>
          <p:nvPr/>
        </p:nvSpPr>
        <p:spPr bwMode="auto">
          <a:xfrm>
            <a:off x="465139" y="692151"/>
            <a:ext cx="8226425" cy="61913"/>
          </a:xfrm>
          <a:custGeom>
            <a:avLst/>
            <a:gdLst>
              <a:gd name="T0" fmla="*/ 61574 w 8226259"/>
              <a:gd name="T1" fmla="*/ 0 h 61569"/>
              <a:gd name="T2" fmla="*/ 8227089 w 8226259"/>
              <a:gd name="T3" fmla="*/ 0 h 61569"/>
              <a:gd name="T4" fmla="*/ 8227089 w 8226259"/>
              <a:gd name="T5" fmla="*/ 3795 h 61569"/>
              <a:gd name="T6" fmla="*/ 8169205 w 8226259"/>
              <a:gd name="T7" fmla="*/ 63309 h 61569"/>
              <a:gd name="T8" fmla="*/ 0 w 8226259"/>
              <a:gd name="T9" fmla="*/ 63309 h 61569"/>
              <a:gd name="T10" fmla="*/ 61574 w 8226259"/>
              <a:gd name="T11" fmla="*/ 0 h 6156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226259" h="61569">
                <a:moveTo>
                  <a:pt x="61569" y="0"/>
                </a:moveTo>
                <a:lnTo>
                  <a:pt x="8226259" y="0"/>
                </a:lnTo>
                <a:lnTo>
                  <a:pt x="8226259" y="3690"/>
                </a:lnTo>
                <a:lnTo>
                  <a:pt x="8168380" y="61569"/>
                </a:lnTo>
                <a:lnTo>
                  <a:pt x="0" y="61569"/>
                </a:lnTo>
                <a:lnTo>
                  <a:pt x="61569" y="0"/>
                </a:lnTo>
                <a:close/>
              </a:path>
            </a:pathLst>
          </a:custGeom>
          <a:solidFill>
            <a:srgbClr val="FFCC33"/>
          </a:solidFill>
          <a:ln w="9525">
            <a:noFill/>
            <a:round/>
            <a:headEnd/>
            <a:tailEnd/>
          </a:ln>
        </p:spPr>
        <p:txBody>
          <a:bodyPr/>
          <a:lstStyle/>
          <a:p>
            <a:endParaRPr lang="en-GB" sz="1800"/>
          </a:p>
        </p:txBody>
      </p:sp>
      <p:sp>
        <p:nvSpPr>
          <p:cNvPr id="19" name="Parallelogram 6"/>
          <p:cNvSpPr>
            <a:spLocks noChangeArrowheads="1"/>
          </p:cNvSpPr>
          <p:nvPr/>
        </p:nvSpPr>
        <p:spPr bwMode="auto">
          <a:xfrm>
            <a:off x="1133476" y="1"/>
            <a:ext cx="815975" cy="142875"/>
          </a:xfrm>
          <a:prstGeom prst="parallelogram">
            <a:avLst>
              <a:gd name="adj" fmla="val 98332"/>
            </a:avLst>
          </a:prstGeom>
          <a:solidFill>
            <a:srgbClr val="FFCC33"/>
          </a:solidFill>
          <a:ln w="9525">
            <a:noFill/>
            <a:round/>
            <a:headEnd/>
            <a:tailEnd/>
          </a:ln>
        </p:spPr>
        <p:txBody>
          <a:bodyPr/>
          <a:lstStyle/>
          <a:p>
            <a:pPr algn="ctr"/>
            <a:endParaRPr lang="en-US" sz="1800"/>
          </a:p>
        </p:txBody>
      </p:sp>
      <p:sp>
        <p:nvSpPr>
          <p:cNvPr id="20" name="Parallelogram 12"/>
          <p:cNvSpPr>
            <a:spLocks noChangeArrowheads="1"/>
          </p:cNvSpPr>
          <p:nvPr/>
        </p:nvSpPr>
        <p:spPr bwMode="auto">
          <a:xfrm>
            <a:off x="422276" y="1"/>
            <a:ext cx="815975" cy="142875"/>
          </a:xfrm>
          <a:prstGeom prst="parallelogram">
            <a:avLst>
              <a:gd name="adj" fmla="val 98332"/>
            </a:avLst>
          </a:prstGeom>
          <a:solidFill>
            <a:srgbClr val="D8CFC6"/>
          </a:solidFill>
          <a:ln w="9525">
            <a:noFill/>
            <a:round/>
            <a:headEnd/>
            <a:tailEnd/>
          </a:ln>
        </p:spPr>
        <p:txBody>
          <a:bodyPr/>
          <a:lstStyle/>
          <a:p>
            <a:pPr algn="ctr"/>
            <a:endParaRPr lang="en-US" sz="1800"/>
          </a:p>
        </p:txBody>
      </p:sp>
    </p:spTree>
    <p:extLst>
      <p:ext uri="{BB962C8B-B14F-4D97-AF65-F5344CB8AC3E}">
        <p14:creationId xmlns:p14="http://schemas.microsoft.com/office/powerpoint/2010/main" val="2621644824"/>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 id="2147484072" r:id="rId12"/>
    <p:sldLayoutId id="2147484073" r:id="rId13"/>
    <p:sldLayoutId id="2147484074" r:id="rId14"/>
    <p:sldLayoutId id="2147484075" r:id="rId15"/>
    <p:sldLayoutId id="2147484076" r:id="rId16"/>
    <p:sldLayoutId id="2147484077" r:id="rId17"/>
    <p:sldLayoutId id="2147484078" r:id="rId18"/>
  </p:sldLayoutIdLst>
  <p:transition spd="med">
    <p:wipe dir="r"/>
  </p:transition>
  <p:hf sldNum="0" hdr="0" ftr="0"/>
  <p:txStyles>
    <p:titleStyle>
      <a:lvl1pPr algn="l" rtl="0" eaLnBrk="1" fontAlgn="base" hangingPunct="1">
        <a:spcBef>
          <a:spcPct val="0"/>
        </a:spcBef>
        <a:spcAft>
          <a:spcPct val="0"/>
        </a:spcAft>
        <a:defRPr sz="2400" b="1">
          <a:solidFill>
            <a:schemeClr val="tx1"/>
          </a:solidFill>
          <a:latin typeface="+mj-lt"/>
          <a:ea typeface="ＭＳ Ｐゴシック" charset="0"/>
          <a:cs typeface="ＭＳ Ｐゴシック" charset="0"/>
        </a:defRPr>
      </a:lvl1pPr>
      <a:lvl2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2pPr>
      <a:lvl3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3pPr>
      <a:lvl4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4pPr>
      <a:lvl5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5pPr>
      <a:lvl6pPr marL="457189" algn="l" rtl="0" eaLnBrk="1" fontAlgn="base" hangingPunct="1">
        <a:spcBef>
          <a:spcPct val="0"/>
        </a:spcBef>
        <a:spcAft>
          <a:spcPct val="0"/>
        </a:spcAft>
        <a:defRPr sz="2400" b="1">
          <a:solidFill>
            <a:schemeClr val="tx1"/>
          </a:solidFill>
          <a:latin typeface="Arial" charset="0"/>
        </a:defRPr>
      </a:lvl6pPr>
      <a:lvl7pPr marL="914378" algn="l" rtl="0" eaLnBrk="1" fontAlgn="base" hangingPunct="1">
        <a:spcBef>
          <a:spcPct val="0"/>
        </a:spcBef>
        <a:spcAft>
          <a:spcPct val="0"/>
        </a:spcAft>
        <a:defRPr sz="2400" b="1">
          <a:solidFill>
            <a:schemeClr val="tx1"/>
          </a:solidFill>
          <a:latin typeface="Arial" charset="0"/>
        </a:defRPr>
      </a:lvl7pPr>
      <a:lvl8pPr marL="1371566" algn="l" rtl="0" eaLnBrk="1" fontAlgn="base" hangingPunct="1">
        <a:spcBef>
          <a:spcPct val="0"/>
        </a:spcBef>
        <a:spcAft>
          <a:spcPct val="0"/>
        </a:spcAft>
        <a:defRPr sz="2400" b="1">
          <a:solidFill>
            <a:schemeClr val="tx1"/>
          </a:solidFill>
          <a:latin typeface="Arial" charset="0"/>
        </a:defRPr>
      </a:lvl8pPr>
      <a:lvl9pPr marL="1828754" algn="l" rtl="0" eaLnBrk="1" fontAlgn="base" hangingPunct="1">
        <a:spcBef>
          <a:spcPct val="0"/>
        </a:spcBef>
        <a:spcAft>
          <a:spcPct val="0"/>
        </a:spcAft>
        <a:defRPr sz="2400" b="1">
          <a:solidFill>
            <a:schemeClr val="tx1"/>
          </a:solidFill>
          <a:latin typeface="Arial" charset="0"/>
        </a:defRPr>
      </a:lvl9pPr>
    </p:titleStyle>
    <p:bodyStyle>
      <a:lvl1pPr marL="269868" indent="-269868" algn="l" rtl="0" eaLnBrk="1" fontAlgn="base" hangingPunct="1">
        <a:spcBef>
          <a:spcPct val="60000"/>
        </a:spcBef>
        <a:spcAft>
          <a:spcPct val="0"/>
        </a:spcAft>
        <a:buClr>
          <a:schemeClr val="accent1"/>
        </a:buClr>
        <a:buFont typeface="Wingdings 3" panose="05040102010807070707" pitchFamily="18" charset="2"/>
        <a:buChar char=""/>
        <a:defRPr sz="1600">
          <a:solidFill>
            <a:schemeClr val="tx1"/>
          </a:solidFill>
          <a:latin typeface="Arial"/>
          <a:ea typeface="ＭＳ Ｐゴシック" charset="0"/>
          <a:cs typeface="Arial"/>
        </a:defRPr>
      </a:lvl1pPr>
      <a:lvl2pPr marL="536561" indent="-271457" algn="l" rtl="0" eaLnBrk="1" fontAlgn="base" hangingPunct="1">
        <a:spcBef>
          <a:spcPct val="40000"/>
        </a:spcBef>
        <a:spcAft>
          <a:spcPct val="0"/>
        </a:spcAft>
        <a:buClr>
          <a:schemeClr val="accent1"/>
        </a:buClr>
        <a:buFont typeface="Wingdings 3" panose="05040102010807070707" pitchFamily="18" charset="2"/>
        <a:buChar char=""/>
        <a:defRPr sz="1400">
          <a:solidFill>
            <a:schemeClr val="tx1"/>
          </a:solidFill>
          <a:latin typeface="Arial"/>
          <a:ea typeface="ＭＳ Ｐゴシック" charset="0"/>
          <a:cs typeface="Arial"/>
        </a:defRPr>
      </a:lvl2pPr>
      <a:lvl3pPr marL="808018" indent="-271457" algn="l" rtl="0" eaLnBrk="1" fontAlgn="base" hangingPunct="1">
        <a:spcBef>
          <a:spcPct val="20000"/>
        </a:spcBef>
        <a:spcAft>
          <a:spcPct val="0"/>
        </a:spcAft>
        <a:buClr>
          <a:schemeClr val="accent1"/>
        </a:buClr>
        <a:buFont typeface="Wingdings 3" panose="05040102010807070707" pitchFamily="18" charset="2"/>
        <a:buChar char=""/>
        <a:defRPr sz="1400">
          <a:solidFill>
            <a:schemeClr val="tx1"/>
          </a:solidFill>
          <a:latin typeface="Arial"/>
          <a:ea typeface="ＭＳ Ｐゴシック" charset="0"/>
          <a:cs typeface="Arial"/>
        </a:defRPr>
      </a:lvl3pPr>
      <a:lvl4pPr marL="1073123" indent="-265106" algn="l" rtl="0" eaLnBrk="1" fontAlgn="base" hangingPunct="1">
        <a:spcBef>
          <a:spcPct val="20000"/>
        </a:spcBef>
        <a:spcAft>
          <a:spcPct val="0"/>
        </a:spcAft>
        <a:buClr>
          <a:schemeClr val="accent1"/>
        </a:buClr>
        <a:buFont typeface="Wingdings 3" panose="05040102010807070707" pitchFamily="18" charset="2"/>
        <a:buChar char=""/>
        <a:defRPr sz="1200">
          <a:solidFill>
            <a:schemeClr val="tx1"/>
          </a:solidFill>
          <a:latin typeface="Arial"/>
          <a:ea typeface="ＭＳ Ｐゴシック" charset="0"/>
          <a:cs typeface="Arial"/>
        </a:defRPr>
      </a:lvl4pPr>
      <a:lvl5pPr marL="1344580" indent="-271457" algn="l" rtl="0" eaLnBrk="1" fontAlgn="base" hangingPunct="1">
        <a:spcBef>
          <a:spcPct val="20000"/>
        </a:spcBef>
        <a:spcAft>
          <a:spcPct val="0"/>
        </a:spcAft>
        <a:buClr>
          <a:schemeClr val="accent1"/>
        </a:buClr>
        <a:buFont typeface="Wingdings 3" panose="05040102010807070707" pitchFamily="18" charset="2"/>
        <a:buChar char=""/>
        <a:defRPr sz="1200">
          <a:solidFill>
            <a:schemeClr val="tx1"/>
          </a:solidFill>
          <a:latin typeface="Arial"/>
          <a:ea typeface="ＭＳ Ｐゴシック" charset="0"/>
          <a:cs typeface="Arial"/>
        </a:defRPr>
      </a:lvl5pPr>
      <a:lvl6pPr marL="2543111" indent="-180971" algn="l" rtl="0" eaLnBrk="1" fontAlgn="base" hangingPunct="1">
        <a:spcBef>
          <a:spcPct val="20000"/>
        </a:spcBef>
        <a:spcAft>
          <a:spcPct val="0"/>
        </a:spcAft>
        <a:buClr>
          <a:schemeClr val="tx1"/>
        </a:buClr>
        <a:buChar char="»"/>
        <a:defRPr sz="1400">
          <a:solidFill>
            <a:schemeClr val="tx1"/>
          </a:solidFill>
          <a:latin typeface="+mn-lt"/>
        </a:defRPr>
      </a:lvl6pPr>
      <a:lvl7pPr marL="3000300" indent="-180971" algn="l" rtl="0" eaLnBrk="1" fontAlgn="base" hangingPunct="1">
        <a:spcBef>
          <a:spcPct val="20000"/>
        </a:spcBef>
        <a:spcAft>
          <a:spcPct val="0"/>
        </a:spcAft>
        <a:buClr>
          <a:schemeClr val="tx1"/>
        </a:buClr>
        <a:buChar char="»"/>
        <a:defRPr sz="1400">
          <a:solidFill>
            <a:schemeClr val="tx1"/>
          </a:solidFill>
          <a:latin typeface="+mn-lt"/>
        </a:defRPr>
      </a:lvl7pPr>
      <a:lvl8pPr marL="3457489" indent="-180971" algn="l" rtl="0" eaLnBrk="1" fontAlgn="base" hangingPunct="1">
        <a:spcBef>
          <a:spcPct val="20000"/>
        </a:spcBef>
        <a:spcAft>
          <a:spcPct val="0"/>
        </a:spcAft>
        <a:buClr>
          <a:schemeClr val="tx1"/>
        </a:buClr>
        <a:buChar char="»"/>
        <a:defRPr sz="1400">
          <a:solidFill>
            <a:schemeClr val="tx1"/>
          </a:solidFill>
          <a:latin typeface="+mn-lt"/>
        </a:defRPr>
      </a:lvl8pPr>
      <a:lvl9pPr marL="3914678" indent="-180971" algn="l" rtl="0" eaLnBrk="1" fontAlgn="base" hangingPunct="1">
        <a:spcBef>
          <a:spcPct val="20000"/>
        </a:spcBef>
        <a:spcAft>
          <a:spcPct val="0"/>
        </a:spcAft>
        <a:buClr>
          <a:schemeClr val="tx1"/>
        </a:buClr>
        <a:buChar char="»"/>
        <a:defRPr sz="1400">
          <a:solidFill>
            <a:schemeClr val="tx1"/>
          </a:solidFill>
          <a:latin typeface="+mn-lt"/>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hyperlink" Target="https://www.axis.com/sv-se/products/axis-optimizer-for-milestone-xprotect"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14.png"/><Relationship Id="rId3" Type="http://schemas.openxmlformats.org/officeDocument/2006/relationships/slide" Target="slide14.xml"/><Relationship Id="rId7" Type="http://schemas.openxmlformats.org/officeDocument/2006/relationships/slide" Target="slide12.xml"/><Relationship Id="rId12"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Layout" Target="../slideLayouts/slideLayout17.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slide" Target="slide11.xml"/><Relationship Id="rId1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3.wdp"/><Relationship Id="rId3" Type="http://schemas.openxmlformats.org/officeDocument/2006/relationships/image" Target="../media/image5.png"/><Relationship Id="rId7" Type="http://schemas.openxmlformats.org/officeDocument/2006/relationships/hyperlink" Target="http://www.linkedin.com/company/axis-communications" TargetMode="External"/><Relationship Id="rId12"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microsoft.com/office/2007/relationships/hdphoto" Target="../media/hdphoto1.wdp"/><Relationship Id="rId11" Type="http://schemas.openxmlformats.org/officeDocument/2006/relationships/hyperlink" Target="http://www.facebook.com/axiscommunications" TargetMode="External"/><Relationship Id="rId5" Type="http://schemas.openxmlformats.org/officeDocument/2006/relationships/image" Target="../media/image6.png"/><Relationship Id="rId10" Type="http://schemas.openxmlformats.org/officeDocument/2006/relationships/hyperlink" Target="https://twitter.com/axisipvideo" TargetMode="External"/><Relationship Id="rId4" Type="http://schemas.openxmlformats.org/officeDocument/2006/relationships/hyperlink" Target="http://www.youtube.com/axiscommunications" TargetMode="External"/><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3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2.mp4"/><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4.xml"/><Relationship Id="rId5" Type="http://schemas.openxmlformats.org/officeDocument/2006/relationships/slideLayout" Target="../slideLayouts/slideLayout34.xml"/><Relationship Id="rId4" Type="http://schemas.openxmlformats.org/officeDocument/2006/relationships/video" Target="../media/media2.mp4"/></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B066572-C1FD-21F9-0988-EFD91D05C344}"/>
              </a:ext>
            </a:extLst>
          </p:cNvPr>
          <p:cNvPicPr>
            <a:picLocks noChangeAspect="1"/>
          </p:cNvPicPr>
          <p:nvPr/>
        </p:nvPicPr>
        <p:blipFill>
          <a:blip r:embed="rId3">
            <a:extLst>
              <a:ext uri="{28A0092B-C50C-407E-A947-70E740481C1C}">
                <a14:useLocalDpi xmlns:a14="http://schemas.microsoft.com/office/drawing/2010/main" val="0"/>
              </a:ext>
            </a:extLst>
          </a:blip>
          <a:srcRect l="17880" t="32295" b="-4811"/>
          <a:stretch>
            <a:fillRect/>
          </a:stretch>
        </p:blipFill>
        <p:spPr>
          <a:xfrm>
            <a:off x="0" y="0"/>
            <a:ext cx="9170887" cy="4640568"/>
          </a:xfrm>
          <a:prstGeom prst="rect">
            <a:avLst/>
          </a:prstGeom>
        </p:spPr>
      </p:pic>
      <p:sp>
        <p:nvSpPr>
          <p:cNvPr id="6" name="Title 1">
            <a:extLst>
              <a:ext uri="{FF2B5EF4-FFF2-40B4-BE49-F238E27FC236}">
                <a16:creationId xmlns:a16="http://schemas.microsoft.com/office/drawing/2014/main" id="{C10A866D-C6E5-4500-69BC-D1B047374625}"/>
              </a:ext>
            </a:extLst>
          </p:cNvPr>
          <p:cNvSpPr txBox="1">
            <a:spLocks/>
          </p:cNvSpPr>
          <p:nvPr/>
        </p:nvSpPr>
        <p:spPr>
          <a:xfrm>
            <a:off x="308981" y="3963484"/>
            <a:ext cx="5120239" cy="909476"/>
          </a:xfrm>
          <a:prstGeom prst="rect">
            <a:avLst/>
          </a:prstGeom>
        </p:spPr>
        <p:txBody>
          <a:bodyPr/>
          <a:lstStyle>
            <a:lvl1pPr algn="l" rtl="0" eaLnBrk="1" fontAlgn="base" hangingPunct="1">
              <a:lnSpc>
                <a:spcPts val="5780"/>
              </a:lnSpc>
              <a:spcBef>
                <a:spcPct val="30000"/>
              </a:spcBef>
              <a:spcAft>
                <a:spcPct val="30000"/>
              </a:spcAft>
              <a:defRPr sz="5400" b="1" spc="0">
                <a:solidFill>
                  <a:srgbClr val="FFCC33"/>
                </a:solidFill>
                <a:latin typeface="Arial"/>
                <a:ea typeface="ＭＳ Ｐゴシック" charset="0"/>
                <a:cs typeface="Arial"/>
              </a:defRPr>
            </a:lvl1pPr>
            <a:lvl2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2pPr>
            <a:lvl3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3pPr>
            <a:lvl4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4pPr>
            <a:lvl5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defTabSz="914378">
              <a:lnSpc>
                <a:spcPct val="100000"/>
              </a:lnSpc>
              <a:defRPr/>
            </a:pPr>
            <a:r>
              <a:rPr lang="en-US" sz="2700" kern="0">
                <a:solidFill>
                  <a:schemeClr val="bg1"/>
                </a:solidFill>
                <a:latin typeface="LUBALINGRAPHECG-DEMI" panose="02060502020205020404" pitchFamily="18" charset="77"/>
              </a:rPr>
              <a:t>Innovating for a </a:t>
            </a:r>
            <a:br>
              <a:rPr lang="en-US" sz="2700" kern="0">
                <a:solidFill>
                  <a:schemeClr val="bg1"/>
                </a:solidFill>
                <a:latin typeface="LUBALINGRAPHECG-DEMI" panose="02060502020205020404" pitchFamily="18" charset="77"/>
              </a:rPr>
            </a:br>
            <a:r>
              <a:rPr lang="en-US" sz="2700" kern="0">
                <a:solidFill>
                  <a:schemeClr val="bg1"/>
                </a:solidFill>
                <a:latin typeface="LUBALINGRAPHECG-DEMI" panose="02060502020205020404" pitchFamily="18" charset="77"/>
              </a:rPr>
              <a:t>smarter, safer world</a:t>
            </a:r>
          </a:p>
        </p:txBody>
      </p:sp>
      <p:sp>
        <p:nvSpPr>
          <p:cNvPr id="7" name="Rektangel 1">
            <a:extLst>
              <a:ext uri="{FF2B5EF4-FFF2-40B4-BE49-F238E27FC236}">
                <a16:creationId xmlns:a16="http://schemas.microsoft.com/office/drawing/2014/main" id="{CF2C3BE9-EF9E-6E0C-466A-B248E781F943}"/>
              </a:ext>
            </a:extLst>
          </p:cNvPr>
          <p:cNvSpPr/>
          <p:nvPr/>
        </p:nvSpPr>
        <p:spPr bwMode="auto">
          <a:xfrm rot="5400000">
            <a:off x="3698654" y="-301845"/>
            <a:ext cx="1715044" cy="9175651"/>
          </a:xfrm>
          <a:custGeom>
            <a:avLst/>
            <a:gdLst>
              <a:gd name="connsiteX0" fmla="*/ 0 w 2286725"/>
              <a:gd name="connsiteY0" fmla="*/ 0 h 12159680"/>
              <a:gd name="connsiteX1" fmla="*/ 2286725 w 2286725"/>
              <a:gd name="connsiteY1" fmla="*/ 0 h 12159680"/>
              <a:gd name="connsiteX2" fmla="*/ 2286725 w 2286725"/>
              <a:gd name="connsiteY2" fmla="*/ 12159680 h 12159680"/>
              <a:gd name="connsiteX3" fmla="*/ 0 w 2286725"/>
              <a:gd name="connsiteY3" fmla="*/ 12159680 h 12159680"/>
              <a:gd name="connsiteX4" fmla="*/ 0 w 2286725"/>
              <a:gd name="connsiteY4" fmla="*/ 0 h 12159680"/>
              <a:gd name="connsiteX0" fmla="*/ 0 w 2286725"/>
              <a:gd name="connsiteY0" fmla="*/ 2586 h 12162266"/>
              <a:gd name="connsiteX1" fmla="*/ 1196896 w 2286725"/>
              <a:gd name="connsiteY1" fmla="*/ 0 h 12162266"/>
              <a:gd name="connsiteX2" fmla="*/ 2286725 w 2286725"/>
              <a:gd name="connsiteY2" fmla="*/ 2586 h 12162266"/>
              <a:gd name="connsiteX3" fmla="*/ 2286725 w 2286725"/>
              <a:gd name="connsiteY3" fmla="*/ 12162266 h 12162266"/>
              <a:gd name="connsiteX4" fmla="*/ 0 w 2286725"/>
              <a:gd name="connsiteY4" fmla="*/ 12162266 h 12162266"/>
              <a:gd name="connsiteX5" fmla="*/ 0 w 2286725"/>
              <a:gd name="connsiteY5" fmla="*/ 2586 h 12162266"/>
              <a:gd name="connsiteX0" fmla="*/ 0 w 2286725"/>
              <a:gd name="connsiteY0" fmla="*/ 12162266 h 12162266"/>
              <a:gd name="connsiteX1" fmla="*/ 1196896 w 2286725"/>
              <a:gd name="connsiteY1" fmla="*/ 0 h 12162266"/>
              <a:gd name="connsiteX2" fmla="*/ 2286725 w 2286725"/>
              <a:gd name="connsiteY2" fmla="*/ 2586 h 12162266"/>
              <a:gd name="connsiteX3" fmla="*/ 2286725 w 2286725"/>
              <a:gd name="connsiteY3" fmla="*/ 12162266 h 12162266"/>
              <a:gd name="connsiteX4" fmla="*/ 0 w 2286725"/>
              <a:gd name="connsiteY4" fmla="*/ 12162266 h 12162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725" h="12162266">
                <a:moveTo>
                  <a:pt x="0" y="12162266"/>
                </a:moveTo>
                <a:lnTo>
                  <a:pt x="1196896" y="0"/>
                </a:lnTo>
                <a:lnTo>
                  <a:pt x="2286725" y="2586"/>
                </a:lnTo>
                <a:lnTo>
                  <a:pt x="2286725" y="12162266"/>
                </a:lnTo>
                <a:lnTo>
                  <a:pt x="0" y="12162266"/>
                </a:lnTo>
                <a:close/>
              </a:path>
            </a:pathLst>
          </a:cu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fontAlgn="base">
              <a:spcBef>
                <a:spcPct val="0"/>
              </a:spcBef>
              <a:spcAft>
                <a:spcPct val="0"/>
              </a:spcAft>
            </a:pPr>
            <a:endParaRPr lang="sv-SE" sz="1800" dirty="0">
              <a:solidFill>
                <a:schemeClr val="bg1"/>
              </a:solidFill>
              <a:latin typeface="Arial" charset="0"/>
            </a:endParaRPr>
          </a:p>
        </p:txBody>
      </p:sp>
      <p:grpSp>
        <p:nvGrpSpPr>
          <p:cNvPr id="15" name="Grupp 14">
            <a:extLst>
              <a:ext uri="{FF2B5EF4-FFF2-40B4-BE49-F238E27FC236}">
                <a16:creationId xmlns:a16="http://schemas.microsoft.com/office/drawing/2014/main" id="{4BE9BFC0-6AEE-B2B2-EC2B-06A4EC6519CE}"/>
              </a:ext>
            </a:extLst>
          </p:cNvPr>
          <p:cNvGrpSpPr/>
          <p:nvPr/>
        </p:nvGrpSpPr>
        <p:grpSpPr>
          <a:xfrm>
            <a:off x="8069896" y="4585355"/>
            <a:ext cx="1073030" cy="553964"/>
            <a:chOff x="8069896" y="4585355"/>
            <a:chExt cx="1073030" cy="553964"/>
          </a:xfrm>
        </p:grpSpPr>
        <p:sp>
          <p:nvSpPr>
            <p:cNvPr id="11" name="Rektangel 10">
              <a:extLst>
                <a:ext uri="{FF2B5EF4-FFF2-40B4-BE49-F238E27FC236}">
                  <a16:creationId xmlns:a16="http://schemas.microsoft.com/office/drawing/2014/main" id="{60A13F36-1DB9-7E50-8254-535F7E9F14C2}"/>
                </a:ext>
              </a:extLst>
            </p:cNvPr>
            <p:cNvSpPr/>
            <p:nvPr/>
          </p:nvSpPr>
          <p:spPr bwMode="auto">
            <a:xfrm>
              <a:off x="8069896" y="4585355"/>
              <a:ext cx="1073030" cy="553964"/>
            </a:xfrm>
            <a:prstGeom prst="rect">
              <a:avLst/>
            </a:prstGeom>
            <a:solidFill>
              <a:schemeClr val="bg1"/>
            </a:solidFill>
            <a:ln w="6350" cap="flat" cmpd="sng" algn="ctr">
              <a:noFill/>
              <a:prstDash val="dash"/>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fontAlgn="base">
                <a:spcBef>
                  <a:spcPct val="0"/>
                </a:spcBef>
                <a:spcAft>
                  <a:spcPct val="0"/>
                </a:spcAft>
              </a:pPr>
              <a:endParaRPr lang="sv-SE" sz="600">
                <a:solidFill>
                  <a:schemeClr val="bg1"/>
                </a:solidFill>
                <a:latin typeface="Arial" charset="0"/>
              </a:endParaRPr>
            </a:p>
          </p:txBody>
        </p:sp>
        <p:pic>
          <p:nvPicPr>
            <p:cNvPr id="12" name="Picture 16" descr="AXIS_LOGO_RGB.png">
              <a:extLst>
                <a:ext uri="{FF2B5EF4-FFF2-40B4-BE49-F238E27FC236}">
                  <a16:creationId xmlns:a16="http://schemas.microsoft.com/office/drawing/2014/main" id="{BC753E8D-B6B2-8034-6099-CA7905707FE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34172" y="4695781"/>
              <a:ext cx="746649" cy="268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Freeform: Shape 7">
            <a:extLst>
              <a:ext uri="{FF2B5EF4-FFF2-40B4-BE49-F238E27FC236}">
                <a16:creationId xmlns:a16="http://schemas.microsoft.com/office/drawing/2014/main" id="{6290D3C4-67CB-1885-708F-70B387F6A538}"/>
              </a:ext>
            </a:extLst>
          </p:cNvPr>
          <p:cNvSpPr/>
          <p:nvPr/>
        </p:nvSpPr>
        <p:spPr bwMode="auto">
          <a:xfrm rot="10800000">
            <a:off x="-28875" y="-214075"/>
            <a:ext cx="3726180" cy="3726180"/>
          </a:xfrm>
          <a:custGeom>
            <a:avLst/>
            <a:gdLst>
              <a:gd name="connsiteX0" fmla="*/ 3718560 w 3718560"/>
              <a:gd name="connsiteY0" fmla="*/ 1722120 h 3718560"/>
              <a:gd name="connsiteX1" fmla="*/ 1722120 w 3718560"/>
              <a:gd name="connsiteY1" fmla="*/ 3718560 h 3718560"/>
              <a:gd name="connsiteX2" fmla="*/ 0 w 3718560"/>
              <a:gd name="connsiteY2" fmla="*/ 3718560 h 3718560"/>
              <a:gd name="connsiteX3" fmla="*/ 3718560 w 3718560"/>
              <a:gd name="connsiteY3" fmla="*/ 0 h 3718560"/>
              <a:gd name="connsiteX4" fmla="*/ 3718560 w 3718560"/>
              <a:gd name="connsiteY4" fmla="*/ 1722120 h 3718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8560" h="3718560">
                <a:moveTo>
                  <a:pt x="3718560" y="1722120"/>
                </a:moveTo>
                <a:lnTo>
                  <a:pt x="1722120" y="3718560"/>
                </a:lnTo>
                <a:lnTo>
                  <a:pt x="0" y="3718560"/>
                </a:lnTo>
                <a:lnTo>
                  <a:pt x="3718560" y="0"/>
                </a:lnTo>
                <a:lnTo>
                  <a:pt x="3718560" y="1722120"/>
                </a:lnTo>
                <a:close/>
              </a:path>
            </a:pathLst>
          </a:custGeom>
          <a:solidFill>
            <a:srgbClr val="FFCC33">
              <a:alpha val="7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ndParaRPr>
          </a:p>
        </p:txBody>
      </p:sp>
      <p:sp>
        <p:nvSpPr>
          <p:cNvPr id="18" name="Rektangel 11363">
            <a:extLst>
              <a:ext uri="{FF2B5EF4-FFF2-40B4-BE49-F238E27FC236}">
                <a16:creationId xmlns:a16="http://schemas.microsoft.com/office/drawing/2014/main" id="{0E86B012-64F7-4657-DBDB-EEF6FD95420C}"/>
              </a:ext>
            </a:extLst>
          </p:cNvPr>
          <p:cNvSpPr/>
          <p:nvPr/>
        </p:nvSpPr>
        <p:spPr bwMode="auto">
          <a:xfrm>
            <a:off x="735992" y="4722213"/>
            <a:ext cx="6775972" cy="532174"/>
          </a:xfrm>
          <a:prstGeom prst="rect">
            <a:avLst/>
          </a:prstGeom>
          <a:noFill/>
          <a:effectLst/>
        </p:spPr>
        <p:txBody>
          <a:bodyPr wrap="square" lIns="180000" tIns="0" rIns="0" bIns="0" rtlCol="0" anchor="t">
            <a:noAutofit/>
          </a:bodyPr>
          <a:lstStyle/>
          <a:p>
            <a:pPr defTabSz="533370">
              <a:lnSpc>
                <a:spcPct val="90000"/>
              </a:lnSpc>
              <a:spcAft>
                <a:spcPts val="500"/>
              </a:spcAft>
              <a:defRPr sz="1800" b="0" i="0" u="none" strike="noStrike" kern="0" cap="none" spc="0" baseline="0">
                <a:solidFill>
                  <a:srgbClr val="000000"/>
                </a:solidFill>
                <a:uFillTx/>
              </a:defRPr>
            </a:pPr>
            <a:r>
              <a:rPr lang="en-US" sz="1800" kern="0" dirty="0"/>
              <a:t>AXIS Optimizer </a:t>
            </a:r>
            <a:r>
              <a:rPr lang="en-US" sz="1800" dirty="0">
                <a:solidFill>
                  <a:srgbClr val="000000"/>
                </a:solidFill>
                <a:sym typeface="Helvetica Neue"/>
              </a:rPr>
              <a:t>for XProtect</a:t>
            </a:r>
          </a:p>
        </p:txBody>
      </p:sp>
      <p:pic>
        <p:nvPicPr>
          <p:cNvPr id="19" name="Picture 18">
            <a:extLst>
              <a:ext uri="{FF2B5EF4-FFF2-40B4-BE49-F238E27FC236}">
                <a16:creationId xmlns:a16="http://schemas.microsoft.com/office/drawing/2014/main" id="{5B44EB15-2C5A-4DD3-35C4-15AA72EA7B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985" y="3999676"/>
            <a:ext cx="548576" cy="491019"/>
          </a:xfrm>
          <a:prstGeom prst="rect">
            <a:avLst/>
          </a:prstGeom>
          <a:ln>
            <a:solidFill>
              <a:schemeClr val="tx1"/>
            </a:solidFill>
          </a:ln>
          <a:effectLst>
            <a:outerShdw blurRad="50800" dist="38100" dir="5400000" algn="t" rotWithShape="0">
              <a:prstClr val="black">
                <a:alpha val="40000"/>
              </a:prstClr>
            </a:outerShdw>
          </a:effectLst>
        </p:spPr>
      </p:pic>
      <p:sp>
        <p:nvSpPr>
          <p:cNvPr id="20" name="textruta 3">
            <a:extLst>
              <a:ext uri="{FF2B5EF4-FFF2-40B4-BE49-F238E27FC236}">
                <a16:creationId xmlns:a16="http://schemas.microsoft.com/office/drawing/2014/main" id="{6E7ABA3F-2E16-9558-C91B-BB98B973F55B}"/>
              </a:ext>
            </a:extLst>
          </p:cNvPr>
          <p:cNvSpPr txBox="1"/>
          <p:nvPr/>
        </p:nvSpPr>
        <p:spPr>
          <a:xfrm>
            <a:off x="735992" y="4224049"/>
            <a:ext cx="8224279" cy="523220"/>
          </a:xfrm>
          <a:prstGeom prst="rect">
            <a:avLst/>
          </a:prstGeom>
          <a:noFill/>
        </p:spPr>
        <p:txBody>
          <a:bodyPr wrap="square" rtlCol="0">
            <a:spAutoFit/>
          </a:bodyPr>
          <a:lstStyle/>
          <a:p>
            <a:r>
              <a:rPr lang="en-US" sz="2800" b="1" dirty="0">
                <a:ea typeface="Aptos" panose="020B0004020202020204" pitchFamily="34" charset="0"/>
                <a:cs typeface="Calibri" panose="020F0502020204030204" pitchFamily="34" charset="0"/>
              </a:rPr>
              <a:t>line crossing automated actions</a:t>
            </a:r>
          </a:p>
        </p:txBody>
      </p:sp>
      <p:sp>
        <p:nvSpPr>
          <p:cNvPr id="21" name="textruta 3">
            <a:extLst>
              <a:ext uri="{FF2B5EF4-FFF2-40B4-BE49-F238E27FC236}">
                <a16:creationId xmlns:a16="http://schemas.microsoft.com/office/drawing/2014/main" id="{64946C06-1DE1-E5E8-358F-F10ED1534DF8}"/>
              </a:ext>
            </a:extLst>
          </p:cNvPr>
          <p:cNvSpPr txBox="1"/>
          <p:nvPr/>
        </p:nvSpPr>
        <p:spPr>
          <a:xfrm>
            <a:off x="735992" y="3851287"/>
            <a:ext cx="8224279" cy="523220"/>
          </a:xfrm>
          <a:prstGeom prst="rect">
            <a:avLst/>
          </a:prstGeom>
          <a:noFill/>
        </p:spPr>
        <p:txBody>
          <a:bodyPr wrap="square" rtlCol="0">
            <a:spAutoFit/>
          </a:bodyPr>
          <a:lstStyle/>
          <a:p>
            <a:r>
              <a:rPr lang="en-US" sz="2800" b="1" dirty="0">
                <a:ea typeface="Aptos" panose="020B0004020202020204" pitchFamily="34" charset="0"/>
                <a:cs typeface="Calibri" panose="020F0502020204030204" pitchFamily="34" charset="0"/>
              </a:rPr>
              <a:t>Crossline counting and</a:t>
            </a:r>
          </a:p>
        </p:txBody>
      </p:sp>
    </p:spTree>
    <p:extLst>
      <p:ext uri="{BB962C8B-B14F-4D97-AF65-F5344CB8AC3E}">
        <p14:creationId xmlns:p14="http://schemas.microsoft.com/office/powerpoint/2010/main" val="1121427775"/>
      </p:ext>
    </p:extLst>
  </p:cSld>
  <p:clrMapOvr>
    <a:masterClrMapping/>
  </p:clrMapOvr>
  <p:transition spd="med">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A12D3-896B-B14D-57EF-9F33ABEEBA55}"/>
              </a:ext>
            </a:extLst>
          </p:cNvPr>
          <p:cNvSpPr>
            <a:spLocks noGrp="1"/>
          </p:cNvSpPr>
          <p:nvPr>
            <p:ph type="title" idx="4294967295"/>
          </p:nvPr>
        </p:nvSpPr>
        <p:spPr>
          <a:xfrm>
            <a:off x="1768319" y="290513"/>
            <a:ext cx="7375681" cy="363537"/>
          </a:xfrm>
          <a:prstGeom prst="rect">
            <a:avLst/>
          </a:prstGeom>
        </p:spPr>
        <p:txBody>
          <a:bodyPr/>
          <a:lstStyle/>
          <a:p>
            <a:r>
              <a:rPr lang="en-US" sz="2000" dirty="0"/>
              <a:t>Managing events for Axis devices</a:t>
            </a:r>
          </a:p>
        </p:txBody>
      </p:sp>
      <p:pic>
        <p:nvPicPr>
          <p:cNvPr id="4" name="Axis Optimizer events control panel.mp4">
            <a:hlinkClick r:id="" action="ppaction://media"/>
            <a:extLst>
              <a:ext uri="{FF2B5EF4-FFF2-40B4-BE49-F238E27FC236}">
                <a16:creationId xmlns:a16="http://schemas.microsoft.com/office/drawing/2014/main" id="{F97E0D66-94AB-76A5-312F-6D06422B4C83}"/>
              </a:ext>
            </a:extLst>
          </p:cNvPr>
          <p:cNvPicPr>
            <a:picLocks noGrp="1" noChangeAspect="1"/>
          </p:cNvPicPr>
          <p:nvPr>
            <p:ph sz="half" idx="4294967295"/>
            <a:videoFile r:link="rId2"/>
            <p:extLst>
              <p:ext uri="{DAA4B4D4-6D71-4841-9C94-3DE7FCFB9230}">
                <p14:media xmlns:p14="http://schemas.microsoft.com/office/powerpoint/2010/main" r:embed="rId1"/>
              </p:ext>
            </p:extLst>
          </p:nvPr>
        </p:nvPicPr>
        <p:blipFill>
          <a:blip r:embed="rId5"/>
          <a:stretch>
            <a:fillRect/>
          </a:stretch>
        </p:blipFill>
        <p:spPr>
          <a:xfrm>
            <a:off x="1768319" y="828675"/>
            <a:ext cx="6616700" cy="3722688"/>
          </a:xfrm>
        </p:spPr>
      </p:pic>
    </p:spTree>
    <p:extLst>
      <p:ext uri="{BB962C8B-B14F-4D97-AF65-F5344CB8AC3E}">
        <p14:creationId xmlns:p14="http://schemas.microsoft.com/office/powerpoint/2010/main" val="183586460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E107D5-553D-5B4D-AD6F-337EA0277C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37412" y="-698083"/>
            <a:ext cx="6901195" cy="6901195"/>
          </a:xfrm>
          <a:prstGeom prst="rect">
            <a:avLst/>
          </a:prstGeom>
        </p:spPr>
      </p:pic>
      <p:sp>
        <p:nvSpPr>
          <p:cNvPr id="69" name="Trapezoid 6">
            <a:extLst>
              <a:ext uri="{FF2B5EF4-FFF2-40B4-BE49-F238E27FC236}">
                <a16:creationId xmlns:a16="http://schemas.microsoft.com/office/drawing/2014/main" id="{01847EB3-11F6-9B42-BF75-73D973C9F480}"/>
              </a:ext>
            </a:extLst>
          </p:cNvPr>
          <p:cNvSpPr/>
          <p:nvPr/>
        </p:nvSpPr>
        <p:spPr bwMode="auto">
          <a:xfrm rot="18900000">
            <a:off x="-415925" y="212726"/>
            <a:ext cx="1724024" cy="466725"/>
          </a:xfrm>
          <a:prstGeom prst="trapezoid">
            <a:avLst>
              <a:gd name="adj" fmla="val 100505"/>
            </a:avLst>
          </a:prstGeom>
          <a:solidFill>
            <a:srgbClr val="D8CFC6"/>
          </a:solidFill>
          <a:ln w="9525" cap="flat" cmpd="sng" algn="ctr">
            <a:noFill/>
            <a:prstDash val="solid"/>
            <a:round/>
            <a:headEnd type="none" w="med" len="med"/>
            <a:tailEnd type="none" w="med" len="med"/>
          </a:ln>
          <a:effectLst/>
        </p:spPr>
        <p:txBody>
          <a:bodyPr/>
          <a:lstStyle/>
          <a:p>
            <a:pPr algn="ctr"/>
            <a:endParaRPr lang="en-US" sz="1800"/>
          </a:p>
        </p:txBody>
      </p:sp>
      <p:sp>
        <p:nvSpPr>
          <p:cNvPr id="70" name="Trapezoid 7">
            <a:extLst>
              <a:ext uri="{FF2B5EF4-FFF2-40B4-BE49-F238E27FC236}">
                <a16:creationId xmlns:a16="http://schemas.microsoft.com/office/drawing/2014/main" id="{82EBCED3-2EEE-1345-9F0D-E10C7CB0387B}"/>
              </a:ext>
            </a:extLst>
          </p:cNvPr>
          <p:cNvSpPr/>
          <p:nvPr/>
        </p:nvSpPr>
        <p:spPr bwMode="auto">
          <a:xfrm rot="18900000">
            <a:off x="-558799" y="560389"/>
            <a:ext cx="2706688" cy="466725"/>
          </a:xfrm>
          <a:prstGeom prst="trapezoid">
            <a:avLst>
              <a:gd name="adj" fmla="val 100505"/>
            </a:avLst>
          </a:prstGeom>
          <a:solidFill>
            <a:srgbClr val="FFC000"/>
          </a:solidFill>
          <a:ln w="9525" cap="flat" cmpd="sng" algn="ctr">
            <a:noFill/>
            <a:prstDash val="solid"/>
            <a:round/>
            <a:headEnd type="none" w="med" len="med"/>
            <a:tailEnd type="none" w="med" len="med"/>
          </a:ln>
          <a:effectLst/>
        </p:spPr>
        <p:txBody>
          <a:bodyPr/>
          <a:lstStyle/>
          <a:p>
            <a:pPr algn="ctr"/>
            <a:endParaRPr lang="en-US" sz="1800"/>
          </a:p>
        </p:txBody>
      </p:sp>
      <p:sp>
        <p:nvSpPr>
          <p:cNvPr id="36" name="Title 5">
            <a:extLst>
              <a:ext uri="{FF2B5EF4-FFF2-40B4-BE49-F238E27FC236}">
                <a16:creationId xmlns:a16="http://schemas.microsoft.com/office/drawing/2014/main" id="{72600443-4E50-6E49-8857-8C5D28F19FAA}"/>
              </a:ext>
            </a:extLst>
          </p:cNvPr>
          <p:cNvSpPr txBox="1">
            <a:spLocks/>
          </p:cNvSpPr>
          <p:nvPr/>
        </p:nvSpPr>
        <p:spPr>
          <a:xfrm>
            <a:off x="2309713" y="454603"/>
            <a:ext cx="6094058" cy="461665"/>
          </a:xfrm>
          <a:prstGeom prst="rect">
            <a:avLst/>
          </a:prstGeom>
          <a:noFill/>
        </p:spPr>
        <p:txBody>
          <a:bodyPr anchor="ctr"/>
          <a:lstStyle>
            <a:lvl1pPr algn="l" rtl="0" eaLnBrk="1" fontAlgn="base" hangingPunct="1">
              <a:spcBef>
                <a:spcPct val="0"/>
              </a:spcBef>
              <a:spcAft>
                <a:spcPct val="0"/>
              </a:spcAft>
              <a:defRPr sz="2400" b="1">
                <a:solidFill>
                  <a:schemeClr val="tx1"/>
                </a:solidFill>
                <a:latin typeface="+mj-lt"/>
                <a:ea typeface="ＭＳ Ｐゴシック" charset="0"/>
                <a:cs typeface="ＭＳ Ｐゴシック" charset="0"/>
              </a:defRPr>
            </a:lvl1pPr>
            <a:lvl2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2pPr>
            <a:lvl3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3pPr>
            <a:lvl4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4pPr>
            <a:lvl5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algn="ctr"/>
            <a:r>
              <a:rPr lang="en-US" sz="1800" kern="0"/>
              <a:t>Optimizes and unites Axis and Milestone systems</a:t>
            </a:r>
            <a:endParaRPr lang="en-US" sz="1800" b="0" kern="0">
              <a:latin typeface="Arial" charset="0"/>
              <a:ea typeface="Arial" charset="0"/>
              <a:cs typeface="Arial" charset="0"/>
            </a:endParaRPr>
          </a:p>
        </p:txBody>
      </p:sp>
      <p:pic>
        <p:nvPicPr>
          <p:cNvPr id="34" name="Picture 33" descr="AXIS_LOGO_RGB.png">
            <a:extLst>
              <a:ext uri="{FF2B5EF4-FFF2-40B4-BE49-F238E27FC236}">
                <a16:creationId xmlns:a16="http://schemas.microsoft.com/office/drawing/2014/main" id="{34653DEF-681A-294C-868F-C43F4CE0EA2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59726" y="4735514"/>
            <a:ext cx="7286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323FBA4-5201-DB45-8CFF-677627D35D15}"/>
              </a:ext>
            </a:extLst>
          </p:cNvPr>
          <p:cNvSpPr/>
          <p:nvPr/>
        </p:nvSpPr>
        <p:spPr>
          <a:xfrm>
            <a:off x="1293752" y="135483"/>
            <a:ext cx="7516774" cy="369332"/>
          </a:xfrm>
          <a:prstGeom prst="rect">
            <a:avLst/>
          </a:prstGeom>
        </p:spPr>
        <p:txBody>
          <a:bodyPr wrap="square">
            <a:spAutoFit/>
          </a:bodyPr>
          <a:lstStyle/>
          <a:p>
            <a:pPr algn="ctr"/>
            <a:r>
              <a:rPr lang="en-US" sz="1800" b="1" kern="0">
                <a:ea typeface="League Spartan" charset="0"/>
                <a:cs typeface="Arial" panose="020B0604020202020204" pitchFamily="34" charset="0"/>
              </a:rPr>
              <a:t>AXIS Optimizer for XProtect</a:t>
            </a:r>
            <a:endParaRPr lang="en-US" sz="1800" b="1">
              <a:cs typeface="Arial" panose="020B0604020202020204" pitchFamily="34" charset="0"/>
            </a:endParaRPr>
          </a:p>
        </p:txBody>
      </p:sp>
    </p:spTree>
    <p:extLst>
      <p:ext uri="{BB962C8B-B14F-4D97-AF65-F5344CB8AC3E}">
        <p14:creationId xmlns:p14="http://schemas.microsoft.com/office/powerpoint/2010/main" val="34994734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52728B-C6E6-1247-B9F0-10000EC25F1D}"/>
              </a:ext>
            </a:extLst>
          </p:cNvPr>
          <p:cNvSpPr>
            <a:spLocks noGrp="1"/>
          </p:cNvSpPr>
          <p:nvPr>
            <p:ph type="title"/>
          </p:nvPr>
        </p:nvSpPr>
        <p:spPr>
          <a:xfrm>
            <a:off x="421431" y="290248"/>
            <a:ext cx="8276656" cy="364331"/>
          </a:xfrm>
        </p:spPr>
        <p:txBody>
          <a:bodyPr/>
          <a:lstStyle/>
          <a:p>
            <a:r>
              <a:rPr lang="en-US" noProof="0"/>
              <a:t>Value AXIS Optimizer delivers</a:t>
            </a:r>
          </a:p>
        </p:txBody>
      </p:sp>
      <p:sp>
        <p:nvSpPr>
          <p:cNvPr id="8" name="Rectangle 7">
            <a:extLst>
              <a:ext uri="{FF2B5EF4-FFF2-40B4-BE49-F238E27FC236}">
                <a16:creationId xmlns:a16="http://schemas.microsoft.com/office/drawing/2014/main" id="{48DEBCA2-9817-C24D-B8CB-972853C8DBD6}"/>
              </a:ext>
            </a:extLst>
          </p:cNvPr>
          <p:cNvSpPr/>
          <p:nvPr/>
        </p:nvSpPr>
        <p:spPr>
          <a:xfrm>
            <a:off x="274321" y="791622"/>
            <a:ext cx="8423766" cy="2949462"/>
          </a:xfrm>
          <a:prstGeom prst="rect">
            <a:avLst/>
          </a:prstGeom>
          <a:solidFill>
            <a:schemeClr val="bg1"/>
          </a:solidFill>
        </p:spPr>
        <p:txBody>
          <a:bodyPr wrap="square">
            <a:spAutoFit/>
          </a:bodyPr>
          <a:lstStyle/>
          <a:p>
            <a:pPr marL="342892" indent="-342892">
              <a:lnSpc>
                <a:spcPct val="150000"/>
              </a:lnSpc>
              <a:buFont typeface="Wingdings" pitchFamily="2" charset="2"/>
              <a:buChar char="ü"/>
            </a:pPr>
            <a:r>
              <a:rPr lang="en-US" sz="1800" kern="0" dirty="0"/>
              <a:t>One suite, one-time installer: saves considerable time and effort </a:t>
            </a:r>
          </a:p>
          <a:p>
            <a:pPr marL="342892" indent="-342892">
              <a:lnSpc>
                <a:spcPct val="150000"/>
              </a:lnSpc>
              <a:buFont typeface="Wingdings" pitchFamily="2" charset="2"/>
              <a:buChar char="ü"/>
            </a:pPr>
            <a:r>
              <a:rPr lang="en-US" sz="1800" kern="0" dirty="0"/>
              <a:t>Ensures user gain maximum value from each Axis device</a:t>
            </a:r>
          </a:p>
          <a:p>
            <a:pPr marL="342892" indent="-342892">
              <a:lnSpc>
                <a:spcPct val="150000"/>
              </a:lnSpc>
              <a:buFont typeface="Wingdings" pitchFamily="2" charset="2"/>
              <a:buChar char="ü"/>
            </a:pPr>
            <a:r>
              <a:rPr lang="en-US" sz="1800" dirty="0">
                <a:latin typeface="Arial" charset="0"/>
                <a:ea typeface="ＭＳ Ｐゴシック" charset="0"/>
                <a:cs typeface="ＭＳ Ｐゴシック" charset="0"/>
              </a:rPr>
              <a:t>Unlock unique Axis features directly in Milestone </a:t>
            </a:r>
          </a:p>
          <a:p>
            <a:pPr marL="342892" indent="-342892">
              <a:lnSpc>
                <a:spcPct val="150000"/>
              </a:lnSpc>
              <a:buFont typeface="Wingdings" pitchFamily="2" charset="2"/>
              <a:buChar char="ü"/>
            </a:pPr>
            <a:r>
              <a:rPr lang="en-US" sz="1800" dirty="0"/>
              <a:t>First line support from Axis</a:t>
            </a:r>
          </a:p>
          <a:p>
            <a:pPr marL="342892" indent="-342892">
              <a:lnSpc>
                <a:spcPct val="150000"/>
              </a:lnSpc>
              <a:buFont typeface="Wingdings" pitchFamily="2" charset="2"/>
              <a:buChar char="ü"/>
            </a:pPr>
            <a:r>
              <a:rPr lang="en-US" sz="1800" dirty="0"/>
              <a:t>Designed and validated to work optimally in XProtect</a:t>
            </a:r>
          </a:p>
          <a:p>
            <a:pPr marL="342892" indent="-342892">
              <a:lnSpc>
                <a:spcPct val="150000"/>
              </a:lnSpc>
              <a:buFont typeface="Wingdings" pitchFamily="2" charset="2"/>
              <a:buChar char="ü"/>
            </a:pPr>
            <a:r>
              <a:rPr lang="en-US" sz="1800" dirty="0"/>
              <a:t>Regularly updated with new capabilities</a:t>
            </a:r>
          </a:p>
          <a:p>
            <a:pPr marL="342892" indent="-342892">
              <a:lnSpc>
                <a:spcPct val="150000"/>
              </a:lnSpc>
              <a:buFont typeface="Wingdings" pitchFamily="2" charset="2"/>
              <a:buChar char="ü"/>
            </a:pPr>
            <a:r>
              <a:rPr lang="en-US" sz="1800" dirty="0"/>
              <a:t>Always available as a free download on </a:t>
            </a:r>
            <a:r>
              <a:rPr lang="en-US" sz="1800" dirty="0">
                <a:hlinkClick r:id="rId3"/>
              </a:rPr>
              <a:t>axis.com</a:t>
            </a:r>
            <a:endParaRPr lang="en-US" sz="1800" dirty="0"/>
          </a:p>
        </p:txBody>
      </p:sp>
      <p:sp>
        <p:nvSpPr>
          <p:cNvPr id="4" name="Rectangle 3">
            <a:extLst>
              <a:ext uri="{FF2B5EF4-FFF2-40B4-BE49-F238E27FC236}">
                <a16:creationId xmlns:a16="http://schemas.microsoft.com/office/drawing/2014/main" id="{EE94C63F-CF63-514A-8844-0ED71FE334CC}"/>
              </a:ext>
            </a:extLst>
          </p:cNvPr>
          <p:cNvSpPr/>
          <p:nvPr/>
        </p:nvSpPr>
        <p:spPr>
          <a:xfrm>
            <a:off x="421431" y="2365927"/>
            <a:ext cx="5547246" cy="604376"/>
          </a:xfrm>
          <a:prstGeom prst="rect">
            <a:avLst/>
          </a:prstGeom>
          <a:noFill/>
          <a:ln>
            <a:noFill/>
          </a:ln>
          <a:effectLst/>
        </p:spPr>
        <p:txBody>
          <a:bodyPr wrap="none" anchor="ctr">
            <a:noAutofit/>
          </a:bodyPr>
          <a:lstStyle/>
          <a:p>
            <a:endParaRPr lang="en-US" sz="1400"/>
          </a:p>
        </p:txBody>
      </p:sp>
      <p:pic>
        <p:nvPicPr>
          <p:cNvPr id="10" name="Picture 9">
            <a:extLst>
              <a:ext uri="{FF2B5EF4-FFF2-40B4-BE49-F238E27FC236}">
                <a16:creationId xmlns:a16="http://schemas.microsoft.com/office/drawing/2014/main" id="{E2CF0958-8EA6-CE44-9F06-03C0D0B049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9331" y="1812668"/>
            <a:ext cx="2095867" cy="2095867"/>
          </a:xfrm>
          <a:prstGeom prst="rect">
            <a:avLst/>
          </a:prstGeom>
          <a:ln>
            <a:solidFill>
              <a:schemeClr val="tx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38240370"/>
      </p:ext>
    </p:extLst>
  </p:cSld>
  <p:clrMapOvr>
    <a:masterClrMapping/>
  </p:clrMapOvr>
  <p:transition spd="med">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B2010-2141-26CB-E69E-5B79FCB0D9DE}"/>
            </a:ext>
          </a:extLst>
        </p:cNvPr>
        <p:cNvGrpSpPr/>
        <p:nvPr/>
      </p:nvGrpSpPr>
      <p:grpSpPr>
        <a:xfrm>
          <a:off x="0" y="0"/>
          <a:ext cx="0" cy="0"/>
          <a:chOff x="0" y="0"/>
          <a:chExt cx="0" cy="0"/>
        </a:xfrm>
      </p:grpSpPr>
      <p:grpSp>
        <p:nvGrpSpPr>
          <p:cNvPr id="242" name="Group 241">
            <a:extLst>
              <a:ext uri="{FF2B5EF4-FFF2-40B4-BE49-F238E27FC236}">
                <a16:creationId xmlns:a16="http://schemas.microsoft.com/office/drawing/2014/main" id="{4B9988B4-DBDD-FEE4-F335-00A03FB4CAFA}"/>
              </a:ext>
            </a:extLst>
          </p:cNvPr>
          <p:cNvGrpSpPr/>
          <p:nvPr/>
        </p:nvGrpSpPr>
        <p:grpSpPr>
          <a:xfrm>
            <a:off x="7229952" y="876584"/>
            <a:ext cx="1538494" cy="1530763"/>
            <a:chOff x="5466271" y="876583"/>
            <a:chExt cx="1538494" cy="1530763"/>
          </a:xfrm>
          <a:noFill/>
        </p:grpSpPr>
        <p:pic>
          <p:nvPicPr>
            <p:cNvPr id="119" name="Graphic 118">
              <a:hlinkClick r:id="" action="ppaction://noaction"/>
              <a:extLst>
                <a:ext uri="{FF2B5EF4-FFF2-40B4-BE49-F238E27FC236}">
                  <a16:creationId xmlns:a16="http://schemas.microsoft.com/office/drawing/2014/main" id="{D4527026-53B6-4A35-BB21-911A9C342CC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73244" y="966786"/>
              <a:ext cx="924549" cy="924549"/>
            </a:xfrm>
            <a:prstGeom prst="rect">
              <a:avLst/>
            </a:prstGeom>
            <a:grpFill/>
          </p:spPr>
        </p:pic>
        <p:sp>
          <p:nvSpPr>
            <p:cNvPr id="188" name="Oval 187">
              <a:extLst>
                <a:ext uri="{FF2B5EF4-FFF2-40B4-BE49-F238E27FC236}">
                  <a16:creationId xmlns:a16="http://schemas.microsoft.com/office/drawing/2014/main" id="{FAEF2AE1-710A-A5C4-8692-A987FAE5EB46}"/>
                </a:ext>
              </a:extLst>
            </p:cNvPr>
            <p:cNvSpPr/>
            <p:nvPr/>
          </p:nvSpPr>
          <p:spPr bwMode="auto">
            <a:xfrm>
              <a:off x="5466271" y="876583"/>
              <a:ext cx="1538494" cy="1530763"/>
            </a:xfrm>
            <a:prstGeom prst="ellipse">
              <a:avLst/>
            </a:prstGeom>
            <a:grp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8"/>
              <a:endParaRPr lang="en-US">
                <a:latin typeface="Arial" charset="0"/>
              </a:endParaRPr>
            </a:p>
          </p:txBody>
        </p:sp>
        <p:sp>
          <p:nvSpPr>
            <p:cNvPr id="117" name="TextBox 116">
              <a:hlinkClick r:id="rId3" action="ppaction://hlinksldjump"/>
              <a:extLst>
                <a:ext uri="{FF2B5EF4-FFF2-40B4-BE49-F238E27FC236}">
                  <a16:creationId xmlns:a16="http://schemas.microsoft.com/office/drawing/2014/main" id="{47F30720-68FF-B021-4FD8-539AD970AAF7}"/>
                </a:ext>
              </a:extLst>
            </p:cNvPr>
            <p:cNvSpPr txBox="1"/>
            <p:nvPr/>
          </p:nvSpPr>
          <p:spPr>
            <a:xfrm>
              <a:off x="5573271" y="1728707"/>
              <a:ext cx="1324495" cy="504029"/>
            </a:xfrm>
            <a:prstGeom prst="rect">
              <a:avLst/>
            </a:prstGeom>
            <a:grpFill/>
          </p:spPr>
          <p:txBody>
            <a:bodyPr wrap="square" lIns="60960" tIns="0" rIns="60960" bIns="0" rtlCol="0" anchor="t">
              <a:noAutofit/>
            </a:bodyPr>
            <a:lstStyle/>
            <a:p>
              <a:pPr algn="ctr" defTabSz="1219154">
                <a:lnSpc>
                  <a:spcPct val="90000"/>
                </a:lnSpc>
                <a:defRPr/>
              </a:pPr>
              <a:r>
                <a:rPr lang="en-US" sz="1200" b="1">
                  <a:sym typeface="Helvetica Neue"/>
                </a:rPr>
                <a:t>AI-powered forensic search</a:t>
              </a:r>
            </a:p>
          </p:txBody>
        </p:sp>
      </p:grpSp>
      <p:sp>
        <p:nvSpPr>
          <p:cNvPr id="23" name="Title 1">
            <a:extLst>
              <a:ext uri="{FF2B5EF4-FFF2-40B4-BE49-F238E27FC236}">
                <a16:creationId xmlns:a16="http://schemas.microsoft.com/office/drawing/2014/main" id="{F691870F-18CE-B23F-7D12-5934710793C3}"/>
              </a:ext>
            </a:extLst>
          </p:cNvPr>
          <p:cNvSpPr txBox="1">
            <a:spLocks/>
          </p:cNvSpPr>
          <p:nvPr/>
        </p:nvSpPr>
        <p:spPr>
          <a:xfrm>
            <a:off x="442914" y="209888"/>
            <a:ext cx="5253880" cy="453219"/>
          </a:xfrm>
          <a:prstGeom prst="rect">
            <a:avLst/>
          </a:prstGeom>
        </p:spPr>
        <p:txBody>
          <a:bodyPr/>
          <a:lstStyle>
            <a:lvl1pPr algn="l" rtl="0" eaLnBrk="1" fontAlgn="base" hangingPunct="1">
              <a:spcBef>
                <a:spcPct val="0"/>
              </a:spcBef>
              <a:spcAft>
                <a:spcPct val="0"/>
              </a:spcAft>
              <a:defRPr sz="2400" b="1">
                <a:solidFill>
                  <a:schemeClr val="tx1"/>
                </a:solidFill>
                <a:latin typeface="+mj-lt"/>
                <a:ea typeface="ＭＳ Ｐゴシック" charset="0"/>
                <a:cs typeface="ＭＳ Ｐゴシック" charset="0"/>
              </a:defRPr>
            </a:lvl1pPr>
            <a:lvl2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2pPr>
            <a:lvl3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3pPr>
            <a:lvl4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4pPr>
            <a:lvl5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r>
              <a:rPr lang="en-US" kern="0"/>
              <a:t>Core use cases of AXIS Optimizer</a:t>
            </a:r>
          </a:p>
        </p:txBody>
      </p:sp>
      <p:grpSp>
        <p:nvGrpSpPr>
          <p:cNvPr id="2" name="Group 1">
            <a:extLst>
              <a:ext uri="{FF2B5EF4-FFF2-40B4-BE49-F238E27FC236}">
                <a16:creationId xmlns:a16="http://schemas.microsoft.com/office/drawing/2014/main" id="{30F603EE-FC4D-E868-D906-94D7613BA9DF}"/>
              </a:ext>
            </a:extLst>
          </p:cNvPr>
          <p:cNvGrpSpPr/>
          <p:nvPr/>
        </p:nvGrpSpPr>
        <p:grpSpPr>
          <a:xfrm>
            <a:off x="7229097" y="2633947"/>
            <a:ext cx="1538494" cy="1530763"/>
            <a:chOff x="7229096" y="2633946"/>
            <a:chExt cx="1538494" cy="1530763"/>
          </a:xfrm>
        </p:grpSpPr>
        <p:sp>
          <p:nvSpPr>
            <p:cNvPr id="203" name="Oval 202">
              <a:extLst>
                <a:ext uri="{FF2B5EF4-FFF2-40B4-BE49-F238E27FC236}">
                  <a16:creationId xmlns:a16="http://schemas.microsoft.com/office/drawing/2014/main" id="{0E3C89FD-78D0-EADC-3495-4DF3C7E7A888}"/>
                </a:ext>
              </a:extLst>
            </p:cNvPr>
            <p:cNvSpPr/>
            <p:nvPr/>
          </p:nvSpPr>
          <p:spPr bwMode="auto">
            <a:xfrm>
              <a:off x="7229096" y="2633946"/>
              <a:ext cx="1538494" cy="1530763"/>
            </a:xfrm>
            <a:prstGeom prst="ellipse">
              <a:avLst/>
            </a:prstGeom>
            <a:no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8"/>
              <a:endParaRPr lang="en-US">
                <a:latin typeface="Arial" charset="0"/>
              </a:endParaRPr>
            </a:p>
          </p:txBody>
        </p:sp>
        <p:sp>
          <p:nvSpPr>
            <p:cNvPr id="3" name="TextBox 2">
              <a:hlinkClick r:id="rId3" action="ppaction://hlinksldjump"/>
              <a:extLst>
                <a:ext uri="{FF2B5EF4-FFF2-40B4-BE49-F238E27FC236}">
                  <a16:creationId xmlns:a16="http://schemas.microsoft.com/office/drawing/2014/main" id="{5C0258AC-9F8E-525B-49A0-700D1FF3C332}"/>
                </a:ext>
              </a:extLst>
            </p:cNvPr>
            <p:cNvSpPr txBox="1"/>
            <p:nvPr/>
          </p:nvSpPr>
          <p:spPr>
            <a:xfrm>
              <a:off x="7232385" y="3507584"/>
              <a:ext cx="1531917" cy="595464"/>
            </a:xfrm>
            <a:prstGeom prst="rect">
              <a:avLst/>
            </a:prstGeom>
            <a:noFill/>
          </p:spPr>
          <p:txBody>
            <a:bodyPr wrap="square" lIns="60960" tIns="0" rIns="60960" bIns="0" rtlCol="0" anchor="t">
              <a:noAutofit/>
            </a:bodyPr>
            <a:lstStyle/>
            <a:p>
              <a:pPr algn="ctr" defTabSz="1219154">
                <a:lnSpc>
                  <a:spcPct val="90000"/>
                </a:lnSpc>
                <a:defRPr/>
              </a:pPr>
              <a:r>
                <a:rPr lang="en-US" sz="1200" b="1">
                  <a:sym typeface="Helvetica Neue"/>
                </a:rPr>
                <a:t>System design </a:t>
              </a:r>
              <a:br>
                <a:rPr lang="en-US" sz="1200" b="1">
                  <a:sym typeface="Helvetica Neue"/>
                </a:rPr>
              </a:br>
              <a:r>
                <a:rPr lang="en-US" sz="1200" b="1">
                  <a:sym typeface="Helvetica Neue"/>
                </a:rPr>
                <a:t>and maintenance</a:t>
              </a:r>
            </a:p>
          </p:txBody>
        </p:sp>
        <p:pic>
          <p:nvPicPr>
            <p:cNvPr id="104" name="Picture 103">
              <a:extLst>
                <a:ext uri="{FF2B5EF4-FFF2-40B4-BE49-F238E27FC236}">
                  <a16:creationId xmlns:a16="http://schemas.microsoft.com/office/drawing/2014/main" id="{3FF9E100-6CF8-F3DC-8BBD-4B35A86C1ED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85573" y="2679117"/>
              <a:ext cx="825540" cy="825540"/>
            </a:xfrm>
            <a:prstGeom prst="rect">
              <a:avLst/>
            </a:prstGeom>
          </p:spPr>
        </p:pic>
      </p:grpSp>
      <p:grpSp>
        <p:nvGrpSpPr>
          <p:cNvPr id="245" name="Group 244">
            <a:extLst>
              <a:ext uri="{FF2B5EF4-FFF2-40B4-BE49-F238E27FC236}">
                <a16:creationId xmlns:a16="http://schemas.microsoft.com/office/drawing/2014/main" id="{773C15CE-CE94-0C7F-A4E1-609B89F7B28C}"/>
              </a:ext>
            </a:extLst>
          </p:cNvPr>
          <p:cNvGrpSpPr/>
          <p:nvPr/>
        </p:nvGrpSpPr>
        <p:grpSpPr>
          <a:xfrm>
            <a:off x="5572632" y="876584"/>
            <a:ext cx="1538494" cy="1530763"/>
            <a:chOff x="7295381" y="876583"/>
            <a:chExt cx="1538494" cy="1530763"/>
          </a:xfrm>
          <a:noFill/>
        </p:grpSpPr>
        <p:pic>
          <p:nvPicPr>
            <p:cNvPr id="125" name="Picture 124">
              <a:extLst>
                <a:ext uri="{FF2B5EF4-FFF2-40B4-BE49-F238E27FC236}">
                  <a16:creationId xmlns:a16="http://schemas.microsoft.com/office/drawing/2014/main" id="{0A11261C-7538-FF0D-A0C4-2EE2A02589A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607906" y="977055"/>
              <a:ext cx="913444" cy="913444"/>
            </a:xfrm>
            <a:prstGeom prst="rect">
              <a:avLst/>
            </a:prstGeom>
            <a:grpFill/>
          </p:spPr>
        </p:pic>
        <p:sp>
          <p:nvSpPr>
            <p:cNvPr id="189" name="Oval 188">
              <a:extLst>
                <a:ext uri="{FF2B5EF4-FFF2-40B4-BE49-F238E27FC236}">
                  <a16:creationId xmlns:a16="http://schemas.microsoft.com/office/drawing/2014/main" id="{C62E1841-AACA-BB99-F417-6FE87F9E7E09}"/>
                </a:ext>
              </a:extLst>
            </p:cNvPr>
            <p:cNvSpPr/>
            <p:nvPr/>
          </p:nvSpPr>
          <p:spPr bwMode="auto">
            <a:xfrm>
              <a:off x="7295381" y="876583"/>
              <a:ext cx="1538494" cy="1530763"/>
            </a:xfrm>
            <a:prstGeom prst="ellipse">
              <a:avLst/>
            </a:prstGeom>
            <a:grp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8"/>
              <a:endParaRPr lang="en-US">
                <a:latin typeface="Arial" charset="0"/>
              </a:endParaRPr>
            </a:p>
          </p:txBody>
        </p:sp>
        <p:sp>
          <p:nvSpPr>
            <p:cNvPr id="123" name="TextBox 122">
              <a:hlinkClick r:id="rId3" action="ppaction://hlinksldjump"/>
              <a:extLst>
                <a:ext uri="{FF2B5EF4-FFF2-40B4-BE49-F238E27FC236}">
                  <a16:creationId xmlns:a16="http://schemas.microsoft.com/office/drawing/2014/main" id="{62138FEB-A56D-7A78-895D-2FF3F3AB9E36}"/>
                </a:ext>
              </a:extLst>
            </p:cNvPr>
            <p:cNvSpPr txBox="1"/>
            <p:nvPr/>
          </p:nvSpPr>
          <p:spPr>
            <a:xfrm>
              <a:off x="7477624" y="1728707"/>
              <a:ext cx="1174009" cy="454153"/>
            </a:xfrm>
            <a:prstGeom prst="rect">
              <a:avLst/>
            </a:prstGeom>
            <a:grpFill/>
          </p:spPr>
          <p:txBody>
            <a:bodyPr wrap="square" lIns="60960" tIns="0" rIns="60960" bIns="0" rtlCol="0" anchor="t">
              <a:noAutofit/>
            </a:bodyPr>
            <a:lstStyle/>
            <a:p>
              <a:pPr algn="ctr" defTabSz="1219154">
                <a:lnSpc>
                  <a:spcPct val="90000"/>
                </a:lnSpc>
                <a:defRPr/>
              </a:pPr>
              <a:r>
                <a:rPr lang="en-US" sz="1200" b="1">
                  <a:sym typeface="Helvetica Neue"/>
                </a:rPr>
                <a:t> AI-powered data analysis </a:t>
              </a:r>
              <a:br>
                <a:rPr lang="en-US" sz="1200" b="1">
                  <a:sym typeface="Helvetica Neue"/>
                </a:rPr>
              </a:br>
              <a:endParaRPr lang="en-US" sz="1200" b="1">
                <a:sym typeface="Helvetica Neue"/>
              </a:endParaRPr>
            </a:p>
          </p:txBody>
        </p:sp>
      </p:grpSp>
      <p:grpSp>
        <p:nvGrpSpPr>
          <p:cNvPr id="238" name="Group 237">
            <a:extLst>
              <a:ext uri="{FF2B5EF4-FFF2-40B4-BE49-F238E27FC236}">
                <a16:creationId xmlns:a16="http://schemas.microsoft.com/office/drawing/2014/main" id="{14D53338-D70B-E1A5-97E5-1223B2A9C631}"/>
              </a:ext>
            </a:extLst>
          </p:cNvPr>
          <p:cNvGrpSpPr/>
          <p:nvPr/>
        </p:nvGrpSpPr>
        <p:grpSpPr>
          <a:xfrm>
            <a:off x="2167446" y="876584"/>
            <a:ext cx="1538494" cy="1530763"/>
            <a:chOff x="1917130" y="876583"/>
            <a:chExt cx="1538494" cy="1530763"/>
          </a:xfrm>
          <a:noFill/>
        </p:grpSpPr>
        <p:sp>
          <p:nvSpPr>
            <p:cNvPr id="186" name="Oval 185">
              <a:extLst>
                <a:ext uri="{FF2B5EF4-FFF2-40B4-BE49-F238E27FC236}">
                  <a16:creationId xmlns:a16="http://schemas.microsoft.com/office/drawing/2014/main" id="{3F32EDCF-1A28-994C-6F6C-DAC876B58E27}"/>
                </a:ext>
              </a:extLst>
            </p:cNvPr>
            <p:cNvSpPr/>
            <p:nvPr/>
          </p:nvSpPr>
          <p:spPr bwMode="auto">
            <a:xfrm>
              <a:off x="1917130" y="876583"/>
              <a:ext cx="1538494" cy="1530763"/>
            </a:xfrm>
            <a:prstGeom prst="ellipse">
              <a:avLst/>
            </a:prstGeom>
            <a:grp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8"/>
              <a:endParaRPr lang="en-US">
                <a:latin typeface="Arial" charset="0"/>
              </a:endParaRPr>
            </a:p>
          </p:txBody>
        </p:sp>
        <p:pic>
          <p:nvPicPr>
            <p:cNvPr id="16" name="Graphic 15">
              <a:hlinkClick r:id="rId3" action="ppaction://hlinksldjump"/>
              <a:extLst>
                <a:ext uri="{FF2B5EF4-FFF2-40B4-BE49-F238E27FC236}">
                  <a16:creationId xmlns:a16="http://schemas.microsoft.com/office/drawing/2014/main" id="{21FF9B4D-C1BB-C19D-7658-9C9A66DF63D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93344" y="896948"/>
              <a:ext cx="986066" cy="986066"/>
            </a:xfrm>
            <a:prstGeom prst="rect">
              <a:avLst/>
            </a:prstGeom>
            <a:grpFill/>
          </p:spPr>
        </p:pic>
        <p:sp>
          <p:nvSpPr>
            <p:cNvPr id="7" name="TextBox 6">
              <a:hlinkClick r:id="rId3" action="ppaction://hlinksldjump"/>
              <a:extLst>
                <a:ext uri="{FF2B5EF4-FFF2-40B4-BE49-F238E27FC236}">
                  <a16:creationId xmlns:a16="http://schemas.microsoft.com/office/drawing/2014/main" id="{1ABDAFB1-16B0-1FB4-9918-75BAB652B236}"/>
                </a:ext>
              </a:extLst>
            </p:cNvPr>
            <p:cNvSpPr txBox="1"/>
            <p:nvPr/>
          </p:nvSpPr>
          <p:spPr>
            <a:xfrm>
              <a:off x="1917450" y="1728707"/>
              <a:ext cx="1537854" cy="658717"/>
            </a:xfrm>
            <a:prstGeom prst="rect">
              <a:avLst/>
            </a:prstGeom>
            <a:grpFill/>
          </p:spPr>
          <p:txBody>
            <a:bodyPr wrap="square" lIns="60960" tIns="0" rIns="60960" bIns="0" rtlCol="0" anchor="t">
              <a:noAutofit/>
            </a:bodyPr>
            <a:lstStyle/>
            <a:p>
              <a:pPr algn="ctr" defTabSz="914378">
                <a:lnSpc>
                  <a:spcPct val="90000"/>
                </a:lnSpc>
                <a:defRPr/>
              </a:pPr>
              <a:r>
                <a:rPr lang="en-US" sz="1200" b="1"/>
                <a:t>Access extended features</a:t>
              </a:r>
            </a:p>
          </p:txBody>
        </p:sp>
      </p:grpSp>
      <p:grpSp>
        <p:nvGrpSpPr>
          <p:cNvPr id="236" name="Group 235">
            <a:extLst>
              <a:ext uri="{FF2B5EF4-FFF2-40B4-BE49-F238E27FC236}">
                <a16:creationId xmlns:a16="http://schemas.microsoft.com/office/drawing/2014/main" id="{36623902-13BE-DEC8-E2AC-A63CA5E5468D}"/>
              </a:ext>
            </a:extLst>
          </p:cNvPr>
          <p:cNvGrpSpPr/>
          <p:nvPr/>
        </p:nvGrpSpPr>
        <p:grpSpPr>
          <a:xfrm>
            <a:off x="376412" y="876584"/>
            <a:ext cx="1538494" cy="1530763"/>
            <a:chOff x="212955" y="876583"/>
            <a:chExt cx="1538494" cy="1530763"/>
          </a:xfrm>
          <a:noFill/>
        </p:grpSpPr>
        <p:sp>
          <p:nvSpPr>
            <p:cNvPr id="185" name="Oval 184">
              <a:extLst>
                <a:ext uri="{FF2B5EF4-FFF2-40B4-BE49-F238E27FC236}">
                  <a16:creationId xmlns:a16="http://schemas.microsoft.com/office/drawing/2014/main" id="{7159A190-4BA5-C0D5-40F5-E086FEDE9000}"/>
                </a:ext>
              </a:extLst>
            </p:cNvPr>
            <p:cNvSpPr/>
            <p:nvPr/>
          </p:nvSpPr>
          <p:spPr bwMode="auto">
            <a:xfrm>
              <a:off x="212955" y="876583"/>
              <a:ext cx="1538494" cy="1530763"/>
            </a:xfrm>
            <a:prstGeom prst="ellipse">
              <a:avLst/>
            </a:prstGeom>
            <a:grp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8"/>
              <a:endParaRPr lang="en-US">
                <a:latin typeface="Arial" charset="0"/>
              </a:endParaRPr>
            </a:p>
          </p:txBody>
        </p:sp>
        <p:pic>
          <p:nvPicPr>
            <p:cNvPr id="15" name="Graphic 14">
              <a:hlinkClick r:id="rId7" action="ppaction://hlinksldjump"/>
              <a:extLst>
                <a:ext uri="{FF2B5EF4-FFF2-40B4-BE49-F238E27FC236}">
                  <a16:creationId xmlns:a16="http://schemas.microsoft.com/office/drawing/2014/main" id="{2BCD76AE-6F5A-AE3B-9488-B81361EAE51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86510" y="994289"/>
              <a:ext cx="791384" cy="791384"/>
            </a:xfrm>
            <a:prstGeom prst="rect">
              <a:avLst/>
            </a:prstGeom>
            <a:grpFill/>
          </p:spPr>
        </p:pic>
        <p:sp>
          <p:nvSpPr>
            <p:cNvPr id="14" name="TextBox 13">
              <a:hlinkClick r:id="rId7" action="ppaction://hlinksldjump"/>
              <a:extLst>
                <a:ext uri="{FF2B5EF4-FFF2-40B4-BE49-F238E27FC236}">
                  <a16:creationId xmlns:a16="http://schemas.microsoft.com/office/drawing/2014/main" id="{4428CDFB-F474-48B1-C274-C3EEFC9F4FE5}"/>
                </a:ext>
              </a:extLst>
            </p:cNvPr>
            <p:cNvSpPr txBox="1"/>
            <p:nvPr/>
          </p:nvSpPr>
          <p:spPr>
            <a:xfrm>
              <a:off x="234057" y="1728707"/>
              <a:ext cx="1496291" cy="644107"/>
            </a:xfrm>
            <a:prstGeom prst="rect">
              <a:avLst/>
            </a:prstGeom>
            <a:grpFill/>
          </p:spPr>
          <p:txBody>
            <a:bodyPr wrap="square" lIns="60960" tIns="0" rIns="60960" bIns="0" rtlCol="0" anchor="t">
              <a:noAutofit/>
            </a:bodyPr>
            <a:lstStyle/>
            <a:p>
              <a:pPr algn="ctr" defTabSz="914378">
                <a:lnSpc>
                  <a:spcPct val="90000"/>
                </a:lnSpc>
                <a:defRPr/>
              </a:pPr>
              <a:r>
                <a:rPr lang="en-US" sz="1200" b="1"/>
                <a:t>Access device </a:t>
              </a:r>
              <a:br>
                <a:rPr lang="en-US" sz="1200" b="1"/>
              </a:br>
              <a:r>
                <a:rPr lang="en-US" sz="1200" b="1"/>
                <a:t>settings</a:t>
              </a:r>
            </a:p>
          </p:txBody>
        </p:sp>
      </p:grpSp>
      <p:grpSp>
        <p:nvGrpSpPr>
          <p:cNvPr id="4" name="Group 3">
            <a:extLst>
              <a:ext uri="{FF2B5EF4-FFF2-40B4-BE49-F238E27FC236}">
                <a16:creationId xmlns:a16="http://schemas.microsoft.com/office/drawing/2014/main" id="{7D40792B-7B05-382A-A047-0451D227F5FF}"/>
              </a:ext>
            </a:extLst>
          </p:cNvPr>
          <p:cNvGrpSpPr/>
          <p:nvPr/>
        </p:nvGrpSpPr>
        <p:grpSpPr>
          <a:xfrm>
            <a:off x="5572632" y="2650571"/>
            <a:ext cx="1538494" cy="1530763"/>
            <a:chOff x="5572631" y="2650570"/>
            <a:chExt cx="1538494" cy="1530763"/>
          </a:xfrm>
        </p:grpSpPr>
        <p:sp>
          <p:nvSpPr>
            <p:cNvPr id="204" name="Oval 203">
              <a:extLst>
                <a:ext uri="{FF2B5EF4-FFF2-40B4-BE49-F238E27FC236}">
                  <a16:creationId xmlns:a16="http://schemas.microsoft.com/office/drawing/2014/main" id="{11CE73F7-F100-E0C9-CC1D-F40477CF64FE}"/>
                </a:ext>
              </a:extLst>
            </p:cNvPr>
            <p:cNvSpPr/>
            <p:nvPr/>
          </p:nvSpPr>
          <p:spPr bwMode="auto">
            <a:xfrm>
              <a:off x="5572631" y="2650570"/>
              <a:ext cx="1538494" cy="1530763"/>
            </a:xfrm>
            <a:prstGeom prst="ellipse">
              <a:avLst/>
            </a:prstGeom>
            <a:no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8"/>
              <a:endParaRPr lang="en-US">
                <a:latin typeface="Arial" charset="0"/>
              </a:endParaRPr>
            </a:p>
          </p:txBody>
        </p:sp>
        <p:sp>
          <p:nvSpPr>
            <p:cNvPr id="9" name="TextBox 8">
              <a:hlinkClick r:id="rId9" action="ppaction://hlinksldjump"/>
              <a:extLst>
                <a:ext uri="{FF2B5EF4-FFF2-40B4-BE49-F238E27FC236}">
                  <a16:creationId xmlns:a16="http://schemas.microsoft.com/office/drawing/2014/main" id="{25718532-25C5-90C3-9782-16997085BE98}"/>
                </a:ext>
              </a:extLst>
            </p:cNvPr>
            <p:cNvSpPr txBox="1"/>
            <p:nvPr/>
          </p:nvSpPr>
          <p:spPr>
            <a:xfrm>
              <a:off x="5575920" y="3478624"/>
              <a:ext cx="1531917" cy="624424"/>
            </a:xfrm>
            <a:prstGeom prst="rect">
              <a:avLst/>
            </a:prstGeom>
            <a:noFill/>
          </p:spPr>
          <p:txBody>
            <a:bodyPr wrap="square" lIns="60960" tIns="0" rIns="60960" bIns="0" rtlCol="0" anchor="t">
              <a:noAutofit/>
            </a:bodyPr>
            <a:lstStyle/>
            <a:p>
              <a:pPr algn="ctr" defTabSz="1219154">
                <a:lnSpc>
                  <a:spcPct val="90000"/>
                </a:lnSpc>
                <a:defRPr/>
              </a:pPr>
              <a:r>
                <a:rPr lang="en-US" sz="1200" b="1">
                  <a:sym typeface="Helvetica Neue"/>
                </a:rPr>
                <a:t>Respond to </a:t>
              </a:r>
              <a:br>
                <a:rPr lang="en-US" sz="1200" b="1">
                  <a:sym typeface="Helvetica Neue"/>
                </a:rPr>
              </a:br>
              <a:r>
                <a:rPr lang="en-US" sz="1200" b="1">
                  <a:sym typeface="Helvetica Neue"/>
                </a:rPr>
                <a:t>real-time events</a:t>
              </a:r>
            </a:p>
          </p:txBody>
        </p:sp>
        <p:pic>
          <p:nvPicPr>
            <p:cNvPr id="17" name="Graphic 16">
              <a:hlinkClick r:id="rId9" action="ppaction://hlinksldjump"/>
              <a:extLst>
                <a:ext uri="{FF2B5EF4-FFF2-40B4-BE49-F238E27FC236}">
                  <a16:creationId xmlns:a16="http://schemas.microsoft.com/office/drawing/2014/main" id="{E7A4F2AA-D973-1C32-4C5A-6DB0A8F5633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920356" y="2670365"/>
              <a:ext cx="843044" cy="843044"/>
            </a:xfrm>
            <a:prstGeom prst="rect">
              <a:avLst/>
            </a:prstGeom>
          </p:spPr>
        </p:pic>
      </p:grpSp>
      <p:grpSp>
        <p:nvGrpSpPr>
          <p:cNvPr id="10" name="Group 9">
            <a:extLst>
              <a:ext uri="{FF2B5EF4-FFF2-40B4-BE49-F238E27FC236}">
                <a16:creationId xmlns:a16="http://schemas.microsoft.com/office/drawing/2014/main" id="{74075824-2548-7F61-2016-DE19059F3444}"/>
              </a:ext>
            </a:extLst>
          </p:cNvPr>
          <p:cNvGrpSpPr/>
          <p:nvPr/>
        </p:nvGrpSpPr>
        <p:grpSpPr>
          <a:xfrm>
            <a:off x="376412" y="2658883"/>
            <a:ext cx="1538494" cy="1530763"/>
            <a:chOff x="376411" y="2658882"/>
            <a:chExt cx="1538494" cy="1530763"/>
          </a:xfrm>
        </p:grpSpPr>
        <p:sp>
          <p:nvSpPr>
            <p:cNvPr id="201" name="Oval 200">
              <a:extLst>
                <a:ext uri="{FF2B5EF4-FFF2-40B4-BE49-F238E27FC236}">
                  <a16:creationId xmlns:a16="http://schemas.microsoft.com/office/drawing/2014/main" id="{5D1F94DD-A20E-F93E-9C0C-E0FC5CB638FC}"/>
                </a:ext>
              </a:extLst>
            </p:cNvPr>
            <p:cNvSpPr/>
            <p:nvPr/>
          </p:nvSpPr>
          <p:spPr bwMode="auto">
            <a:xfrm>
              <a:off x="376411" y="2658882"/>
              <a:ext cx="1538494" cy="1530763"/>
            </a:xfrm>
            <a:prstGeom prst="ellipse">
              <a:avLst/>
            </a:prstGeom>
            <a:no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8"/>
              <a:endParaRPr lang="en-US">
                <a:latin typeface="Arial" charset="0"/>
              </a:endParaRPr>
            </a:p>
          </p:txBody>
        </p:sp>
        <p:pic>
          <p:nvPicPr>
            <p:cNvPr id="20" name="Graphic 19">
              <a:hlinkClick r:id="" action="ppaction://noaction"/>
              <a:extLst>
                <a:ext uri="{FF2B5EF4-FFF2-40B4-BE49-F238E27FC236}">
                  <a16:creationId xmlns:a16="http://schemas.microsoft.com/office/drawing/2014/main" id="{56BC2918-3882-4469-0101-8F7976E7CDD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71833" y="2720472"/>
              <a:ext cx="947651" cy="947651"/>
            </a:xfrm>
            <a:prstGeom prst="rect">
              <a:avLst/>
            </a:prstGeom>
            <a:noFill/>
          </p:spPr>
        </p:pic>
        <p:sp>
          <p:nvSpPr>
            <p:cNvPr id="5" name="TextBox 4">
              <a:hlinkClick r:id="" action="ppaction://noaction"/>
              <a:extLst>
                <a:ext uri="{FF2B5EF4-FFF2-40B4-BE49-F238E27FC236}">
                  <a16:creationId xmlns:a16="http://schemas.microsoft.com/office/drawing/2014/main" id="{A4103B30-75DC-534A-1F28-82CCD6F4D136}"/>
                </a:ext>
              </a:extLst>
            </p:cNvPr>
            <p:cNvSpPr txBox="1"/>
            <p:nvPr/>
          </p:nvSpPr>
          <p:spPr>
            <a:xfrm>
              <a:off x="382668" y="3527079"/>
              <a:ext cx="1525980" cy="575969"/>
            </a:xfrm>
            <a:prstGeom prst="rect">
              <a:avLst/>
            </a:prstGeom>
            <a:noFill/>
          </p:spPr>
          <p:txBody>
            <a:bodyPr wrap="square" lIns="60960" tIns="0" rIns="60960" bIns="0" rtlCol="0" anchor="t">
              <a:noAutofit/>
            </a:bodyPr>
            <a:lstStyle/>
            <a:p>
              <a:pPr algn="ctr" defTabSz="914378">
                <a:lnSpc>
                  <a:spcPct val="90000"/>
                </a:lnSpc>
                <a:defRPr/>
              </a:pPr>
              <a:r>
                <a:rPr lang="en-US" sz="1200" b="1"/>
                <a:t>Apply security</a:t>
              </a:r>
            </a:p>
            <a:p>
              <a:pPr algn="ctr" defTabSz="914378">
                <a:lnSpc>
                  <a:spcPct val="90000"/>
                </a:lnSpc>
                <a:defRPr/>
              </a:pPr>
              <a:r>
                <a:rPr lang="en-US" sz="1200" b="1"/>
                <a:t>controls</a:t>
              </a:r>
            </a:p>
          </p:txBody>
        </p:sp>
      </p:grpSp>
      <p:grpSp>
        <p:nvGrpSpPr>
          <p:cNvPr id="6" name="Group 5">
            <a:extLst>
              <a:ext uri="{FF2B5EF4-FFF2-40B4-BE49-F238E27FC236}">
                <a16:creationId xmlns:a16="http://schemas.microsoft.com/office/drawing/2014/main" id="{A2B0B71A-6226-8C24-7F07-7809BD84F8F9}"/>
              </a:ext>
            </a:extLst>
          </p:cNvPr>
          <p:cNvGrpSpPr/>
          <p:nvPr/>
        </p:nvGrpSpPr>
        <p:grpSpPr>
          <a:xfrm>
            <a:off x="3873462" y="2650573"/>
            <a:ext cx="1538494" cy="1530763"/>
            <a:chOff x="3873462" y="2650572"/>
            <a:chExt cx="1538494" cy="1530763"/>
          </a:xfrm>
        </p:grpSpPr>
        <p:sp>
          <p:nvSpPr>
            <p:cNvPr id="205" name="Oval 204">
              <a:extLst>
                <a:ext uri="{FF2B5EF4-FFF2-40B4-BE49-F238E27FC236}">
                  <a16:creationId xmlns:a16="http://schemas.microsoft.com/office/drawing/2014/main" id="{4CB1DA8D-2DAB-FE58-431C-CDEB77397B76}"/>
                </a:ext>
              </a:extLst>
            </p:cNvPr>
            <p:cNvSpPr/>
            <p:nvPr/>
          </p:nvSpPr>
          <p:spPr bwMode="auto">
            <a:xfrm>
              <a:off x="3873462" y="2650572"/>
              <a:ext cx="1538494" cy="1530763"/>
            </a:xfrm>
            <a:prstGeom prst="ellipse">
              <a:avLst/>
            </a:prstGeom>
            <a:no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8"/>
              <a:endParaRPr lang="en-US">
                <a:latin typeface="Arial" charset="0"/>
              </a:endParaRPr>
            </a:p>
          </p:txBody>
        </p:sp>
        <p:pic>
          <p:nvPicPr>
            <p:cNvPr id="98" name="Picture 97" descr="A hand touching a yellow object&#10;&#10;AI-generated content may be incorrect.">
              <a:extLst>
                <a:ext uri="{FF2B5EF4-FFF2-40B4-BE49-F238E27FC236}">
                  <a16:creationId xmlns:a16="http://schemas.microsoft.com/office/drawing/2014/main" id="{3E354594-27FD-8EED-B54B-4479FAF0DDE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44505" y="2796096"/>
              <a:ext cx="796409" cy="796409"/>
            </a:xfrm>
            <a:prstGeom prst="rect">
              <a:avLst/>
            </a:prstGeom>
            <a:noFill/>
          </p:spPr>
        </p:pic>
        <p:sp>
          <p:nvSpPr>
            <p:cNvPr id="100" name="TextBox 99">
              <a:hlinkClick r:id="" action="ppaction://noaction"/>
              <a:extLst>
                <a:ext uri="{FF2B5EF4-FFF2-40B4-BE49-F238E27FC236}">
                  <a16:creationId xmlns:a16="http://schemas.microsoft.com/office/drawing/2014/main" id="{71866BE2-D1E7-BBF7-DD9D-A6EA9F6C6D1F}"/>
                </a:ext>
              </a:extLst>
            </p:cNvPr>
            <p:cNvSpPr txBox="1"/>
            <p:nvPr/>
          </p:nvSpPr>
          <p:spPr>
            <a:xfrm>
              <a:off x="3885658" y="3560329"/>
              <a:ext cx="1514102" cy="542719"/>
            </a:xfrm>
            <a:prstGeom prst="rect">
              <a:avLst/>
            </a:prstGeom>
            <a:noFill/>
          </p:spPr>
          <p:txBody>
            <a:bodyPr wrap="square" lIns="60960" tIns="0" rIns="60960" bIns="0" rtlCol="0" anchor="t">
              <a:noAutofit/>
            </a:bodyPr>
            <a:lstStyle/>
            <a:p>
              <a:pPr algn="ctr" defTabSz="914378">
                <a:lnSpc>
                  <a:spcPct val="90000"/>
                </a:lnSpc>
                <a:defRPr/>
              </a:pPr>
              <a:r>
                <a:rPr lang="en-US" sz="1200" b="1"/>
                <a:t>Operator triggered</a:t>
              </a:r>
            </a:p>
            <a:p>
              <a:pPr algn="ctr" defTabSz="914378">
                <a:lnSpc>
                  <a:spcPct val="90000"/>
                </a:lnSpc>
                <a:defRPr/>
              </a:pPr>
              <a:r>
                <a:rPr lang="en-US" sz="1200" b="1"/>
                <a:t>automation</a:t>
              </a:r>
            </a:p>
          </p:txBody>
        </p:sp>
      </p:grpSp>
      <p:grpSp>
        <p:nvGrpSpPr>
          <p:cNvPr id="241" name="Group 240">
            <a:extLst>
              <a:ext uri="{FF2B5EF4-FFF2-40B4-BE49-F238E27FC236}">
                <a16:creationId xmlns:a16="http://schemas.microsoft.com/office/drawing/2014/main" id="{899CBB54-FA31-9B70-8394-E535213173CA}"/>
              </a:ext>
            </a:extLst>
          </p:cNvPr>
          <p:cNvGrpSpPr/>
          <p:nvPr/>
        </p:nvGrpSpPr>
        <p:grpSpPr>
          <a:xfrm>
            <a:off x="3873462" y="876584"/>
            <a:ext cx="1538494" cy="1530763"/>
            <a:chOff x="3612001" y="876583"/>
            <a:chExt cx="1538494" cy="1530763"/>
          </a:xfrm>
          <a:noFill/>
        </p:grpSpPr>
        <p:pic>
          <p:nvPicPr>
            <p:cNvPr id="106" name="Graphic 105">
              <a:hlinkClick r:id="" action="ppaction://noaction"/>
              <a:extLst>
                <a:ext uri="{FF2B5EF4-FFF2-40B4-BE49-F238E27FC236}">
                  <a16:creationId xmlns:a16="http://schemas.microsoft.com/office/drawing/2014/main" id="{36194F1B-ACF8-2035-5991-335C7E4F580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953143" y="961876"/>
              <a:ext cx="856211" cy="856211"/>
            </a:xfrm>
            <a:prstGeom prst="rect">
              <a:avLst/>
            </a:prstGeom>
            <a:grpFill/>
          </p:spPr>
        </p:pic>
        <p:sp>
          <p:nvSpPr>
            <p:cNvPr id="187" name="Oval 186">
              <a:extLst>
                <a:ext uri="{FF2B5EF4-FFF2-40B4-BE49-F238E27FC236}">
                  <a16:creationId xmlns:a16="http://schemas.microsoft.com/office/drawing/2014/main" id="{8C379513-8E2A-912C-8A42-3AEEDEAEBA4A}"/>
                </a:ext>
              </a:extLst>
            </p:cNvPr>
            <p:cNvSpPr/>
            <p:nvPr/>
          </p:nvSpPr>
          <p:spPr bwMode="auto">
            <a:xfrm>
              <a:off x="3612001" y="876583"/>
              <a:ext cx="1538494" cy="1530763"/>
            </a:xfrm>
            <a:prstGeom prst="ellipse">
              <a:avLst/>
            </a:prstGeom>
            <a:grp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8"/>
              <a:endParaRPr lang="en-US">
                <a:latin typeface="Arial" charset="0"/>
              </a:endParaRPr>
            </a:p>
          </p:txBody>
        </p:sp>
        <p:sp>
          <p:nvSpPr>
            <p:cNvPr id="108" name="TextBox 107">
              <a:hlinkClick r:id="rId3" action="ppaction://hlinksldjump"/>
              <a:extLst>
                <a:ext uri="{FF2B5EF4-FFF2-40B4-BE49-F238E27FC236}">
                  <a16:creationId xmlns:a16="http://schemas.microsoft.com/office/drawing/2014/main" id="{6731A7F0-303E-70DB-52B0-16461C9F4AB2}"/>
                </a:ext>
              </a:extLst>
            </p:cNvPr>
            <p:cNvSpPr txBox="1"/>
            <p:nvPr/>
          </p:nvSpPr>
          <p:spPr>
            <a:xfrm>
              <a:off x="3865167" y="1728707"/>
              <a:ext cx="1032163" cy="487404"/>
            </a:xfrm>
            <a:prstGeom prst="rect">
              <a:avLst/>
            </a:prstGeom>
            <a:grpFill/>
          </p:spPr>
          <p:txBody>
            <a:bodyPr wrap="square" lIns="60960" tIns="0" rIns="60960" bIns="0" rtlCol="0" anchor="t">
              <a:noAutofit/>
            </a:bodyPr>
            <a:lstStyle/>
            <a:p>
              <a:pPr algn="ctr" defTabSz="1219154">
                <a:lnSpc>
                  <a:spcPct val="90000"/>
                </a:lnSpc>
                <a:defRPr/>
              </a:pPr>
              <a:r>
                <a:rPr lang="en-US" sz="1200" b="1">
                  <a:sym typeface="Helvetica Neue"/>
                </a:rPr>
                <a:t>AI-powered automation</a:t>
              </a:r>
            </a:p>
          </p:txBody>
        </p:sp>
      </p:grpSp>
      <p:grpSp>
        <p:nvGrpSpPr>
          <p:cNvPr id="8" name="Group 7">
            <a:extLst>
              <a:ext uri="{FF2B5EF4-FFF2-40B4-BE49-F238E27FC236}">
                <a16:creationId xmlns:a16="http://schemas.microsoft.com/office/drawing/2014/main" id="{AC48FC8A-FF3F-3150-D33A-945199575482}"/>
              </a:ext>
            </a:extLst>
          </p:cNvPr>
          <p:cNvGrpSpPr/>
          <p:nvPr/>
        </p:nvGrpSpPr>
        <p:grpSpPr>
          <a:xfrm>
            <a:off x="2167446" y="2658883"/>
            <a:ext cx="1538494" cy="1530763"/>
            <a:chOff x="2167445" y="2658882"/>
            <a:chExt cx="1538494" cy="1530763"/>
          </a:xfrm>
        </p:grpSpPr>
        <p:sp>
          <p:nvSpPr>
            <p:cNvPr id="11" name="TextBox 10">
              <a:hlinkClick r:id="rId7" action="ppaction://hlinksldjump"/>
              <a:extLst>
                <a:ext uri="{FF2B5EF4-FFF2-40B4-BE49-F238E27FC236}">
                  <a16:creationId xmlns:a16="http://schemas.microsoft.com/office/drawing/2014/main" id="{C120A603-2500-93EC-6847-01B1ED6D7FC5}"/>
                </a:ext>
              </a:extLst>
            </p:cNvPr>
            <p:cNvSpPr txBox="1"/>
            <p:nvPr/>
          </p:nvSpPr>
          <p:spPr>
            <a:xfrm>
              <a:off x="2167765" y="3509763"/>
              <a:ext cx="1537854" cy="593285"/>
            </a:xfrm>
            <a:prstGeom prst="rect">
              <a:avLst/>
            </a:prstGeom>
            <a:noFill/>
          </p:spPr>
          <p:txBody>
            <a:bodyPr wrap="square" lIns="60960" tIns="0" rIns="60960" bIns="0" rtlCol="0" anchor="t">
              <a:noAutofit/>
            </a:bodyPr>
            <a:lstStyle/>
            <a:p>
              <a:pPr algn="ctr" defTabSz="1219154">
                <a:lnSpc>
                  <a:spcPct val="90000"/>
                </a:lnSpc>
                <a:defRPr/>
              </a:pPr>
              <a:r>
                <a:rPr lang="en-US" sz="1200" b="1">
                  <a:sym typeface="Helvetica Neue"/>
                </a:rPr>
                <a:t>Manage access</a:t>
              </a:r>
              <a:br>
                <a:rPr lang="en-US" sz="1200" b="1">
                  <a:sym typeface="Helvetica Neue"/>
                </a:rPr>
              </a:br>
              <a:r>
                <a:rPr lang="en-US" sz="1200" b="1">
                  <a:sym typeface="Helvetica Neue"/>
                </a:rPr>
                <a:t>control</a:t>
              </a:r>
            </a:p>
            <a:p>
              <a:pPr algn="ctr" defTabSz="1219154">
                <a:lnSpc>
                  <a:spcPct val="90000"/>
                </a:lnSpc>
                <a:defRPr/>
              </a:pPr>
              <a:endParaRPr lang="en-US" sz="1200" b="1">
                <a:sym typeface="Helvetica Neue"/>
              </a:endParaRPr>
            </a:p>
          </p:txBody>
        </p:sp>
        <p:pic>
          <p:nvPicPr>
            <p:cNvPr id="18" name="Graphic 17">
              <a:hlinkClick r:id="rId7" action="ppaction://hlinksldjump"/>
              <a:extLst>
                <a:ext uri="{FF2B5EF4-FFF2-40B4-BE49-F238E27FC236}">
                  <a16:creationId xmlns:a16="http://schemas.microsoft.com/office/drawing/2014/main" id="{985BEE52-FD73-FF0B-EED3-9B956ABE3F1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2419759" y="2728571"/>
              <a:ext cx="948858" cy="948858"/>
            </a:xfrm>
            <a:prstGeom prst="rect">
              <a:avLst/>
            </a:prstGeom>
            <a:noFill/>
          </p:spPr>
        </p:pic>
        <p:sp>
          <p:nvSpPr>
            <p:cNvPr id="208" name="Oval 207">
              <a:extLst>
                <a:ext uri="{FF2B5EF4-FFF2-40B4-BE49-F238E27FC236}">
                  <a16:creationId xmlns:a16="http://schemas.microsoft.com/office/drawing/2014/main" id="{9C36E4F0-B72A-38C4-FA78-BAB0AF3C67B0}"/>
                </a:ext>
              </a:extLst>
            </p:cNvPr>
            <p:cNvSpPr/>
            <p:nvPr/>
          </p:nvSpPr>
          <p:spPr bwMode="auto">
            <a:xfrm>
              <a:off x="2167445" y="2658882"/>
              <a:ext cx="1538494" cy="1530763"/>
            </a:xfrm>
            <a:prstGeom prst="ellipse">
              <a:avLst/>
            </a:prstGeom>
            <a:no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8"/>
              <a:endParaRPr lang="en-US">
                <a:latin typeface="Arial" charset="0"/>
              </a:endParaRPr>
            </a:p>
          </p:txBody>
        </p:sp>
      </p:grpSp>
    </p:spTree>
    <p:extLst>
      <p:ext uri="{BB962C8B-B14F-4D97-AF65-F5344CB8AC3E}">
        <p14:creationId xmlns:p14="http://schemas.microsoft.com/office/powerpoint/2010/main" val="680173749"/>
      </p:ext>
    </p:extLst>
  </p:cSld>
  <p:clrMapOvr>
    <a:masterClrMapping/>
  </p:clrMapOvr>
  <p:transition spd="med">
    <p:wipe dir="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2155" t="-3329" r="-10560" b="694"/>
          <a:stretch/>
        </p:blipFill>
        <p:spPr>
          <a:xfrm>
            <a:off x="0" y="1"/>
            <a:ext cx="9144000" cy="4676503"/>
          </a:xfrm>
          <a:prstGeom prst="rect">
            <a:avLst/>
          </a:prstGeom>
          <a:solidFill>
            <a:schemeClr val="bg1"/>
          </a:solidFill>
        </p:spPr>
      </p:pic>
      <p:pic>
        <p:nvPicPr>
          <p:cNvPr id="6" name="Picture 5">
            <a:hlinkClick r:id="rId4"/>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8308" b="46154" l="5667" r="49167">
                        <a14:foregroundMark x1="14333" y1="14769" x2="14333" y2="14769"/>
                        <a14:foregroundMark x1="23667" y1="28923" x2="23667" y2="28923"/>
                        <a14:foregroundMark x1="20833" y1="37231" x2="20833" y2="37231"/>
                        <a14:foregroundMark x1="8667" y1="38154" x2="8667" y2="38154"/>
                        <a14:foregroundMark x1="9000" y1="27385" x2="9000" y2="27385"/>
                        <a14:foregroundMark x1="23833" y1="17231" x2="23833" y2="17231"/>
                        <a14:foregroundMark x1="35333" y1="29846" x2="35333" y2="29846"/>
                        <a14:foregroundMark x1="19833" y1="27692" x2="19833" y2="27692"/>
                        <a14:foregroundMark x1="16500" y1="25538" x2="16500" y2="25538"/>
                        <a14:foregroundMark x1="37000" y1="20000" x2="37000" y2="20000"/>
                        <a14:foregroundMark x1="39333" y1="21846" x2="39333" y2="21846"/>
                        <a14:foregroundMark x1="41000" y1="21846" x2="41000" y2="21846"/>
                        <a14:foregroundMark x1="42000" y1="30462" x2="42000" y2="30462"/>
                        <a14:foregroundMark x1="42000" y1="27385" x2="42000" y2="27385"/>
                        <a14:foregroundMark x1="39833" y1="28000" x2="39833" y2="28000"/>
                        <a14:foregroundMark x1="39167" y1="30769" x2="39167" y2="30769"/>
                        <a14:foregroundMark x1="37333" y1="30769" x2="37333" y2="30769"/>
                        <a14:foregroundMark x1="36500" y1="30769" x2="36500" y2="30769"/>
                        <a14:foregroundMark x1="35500" y1="30462" x2="35500" y2="30462"/>
                        <a14:foregroundMark x1="36667" y1="27077" x2="36667" y2="27077"/>
                        <a14:foregroundMark x1="36833" y1="33231" x2="36833" y2="33231"/>
                        <a14:foregroundMark x1="35167" y1="34769" x2="35167" y2="34769"/>
                        <a14:foregroundMark x1="34833" y1="32615" x2="34833" y2="32615"/>
                        <a14:foregroundMark x1="37000" y1="24308" x2="37000" y2="24308"/>
                        <a14:foregroundMark x1="38500" y1="22462" x2="38500" y2="22462"/>
                        <a14:foregroundMark x1="40500" y1="20923" x2="40500" y2="20923"/>
                        <a14:foregroundMark x1="41500" y1="21846" x2="41000" y2="22769"/>
                        <a14:foregroundMark x1="38333" y1="27692" x2="38333" y2="27692"/>
                        <a14:foregroundMark x1="39667" y1="35692" x2="39667" y2="35692"/>
                        <a14:foregroundMark x1="38667" y1="33538" x2="38667" y2="33538"/>
                        <a14:foregroundMark x1="41500" y1="33538" x2="41500" y2="33538"/>
                        <a14:foregroundMark x1="41667" y1="34769" x2="41667" y2="34154"/>
                        <a14:foregroundMark x1="19333" y1="24308" x2="19333" y2="24308"/>
                        <a14:foregroundMark x1="19333" y1="16308" x2="19333" y2="16308"/>
                        <a14:foregroundMark x1="13000" y1="23385" x2="13000" y2="23385"/>
                        <a14:foregroundMark x1="14833" y1="31692" x2="14833" y2="31692"/>
                        <a14:foregroundMark x1="15000" y1="41231" x2="15000" y2="41231"/>
                        <a14:foregroundMark x1="7833" y1="35385" x2="8667" y2="35385"/>
                        <a14:foregroundMark x1="10000" y1="20615" x2="10000" y2="19692"/>
                        <a14:foregroundMark x1="10000" y1="13846" x2="10833" y2="15077"/>
                        <a14:foregroundMark x1="15833" y1="19077" x2="15833" y2="19077"/>
                        <a14:foregroundMark x1="19500" y1="25846" x2="19500" y2="25846"/>
                        <a14:foregroundMark x1="22833" y1="29846" x2="23333" y2="29846"/>
                        <a14:foregroundMark x1="21333" y1="30462" x2="21333" y2="30462"/>
                        <a14:foregroundMark x1="19167" y1="32615" x2="19167" y2="32615"/>
                        <a14:foregroundMark x1="17833" y1="35385" x2="17833" y2="35385"/>
                        <a14:foregroundMark x1="17833" y1="35385" x2="17833" y2="35385"/>
                        <a14:foregroundMark x1="16667" y1="35385" x2="16667" y2="35385"/>
                        <a14:foregroundMark x1="16667" y1="35385" x2="16667" y2="35385"/>
                        <a14:foregroundMark x1="16667" y1="35385" x2="16667" y2="35385"/>
                        <a14:foregroundMark x1="16667" y1="35385" x2="16667" y2="35385"/>
                        <a14:foregroundMark x1="14500" y1="35385" x2="14500" y2="35385"/>
                        <a14:foregroundMark x1="42833" y1="28923" x2="42833" y2="28923"/>
                        <a14:foregroundMark x1="42833" y1="29846" x2="42833" y2="29846"/>
                        <a14:foregroundMark x1="39833" y1="24308" x2="39833" y2="24308"/>
                        <a14:foregroundMark x1="40833" y1="24308" x2="40833" y2="24308"/>
                        <a14:foregroundMark x1="40833" y1="23692" x2="40833" y2="23692"/>
                        <a14:foregroundMark x1="36000" y1="28923" x2="36000" y2="28923"/>
                        <a14:foregroundMark x1="8833" y1="22769" x2="8833" y2="22769"/>
                        <a14:foregroundMark x1="11500" y1="18462" x2="11500" y2="18462"/>
                        <a14:foregroundMark x1="14000" y1="24923" x2="14000" y2="24923"/>
                        <a14:foregroundMark x1="17833" y1="20000" x2="17833" y2="20000"/>
                        <a14:foregroundMark x1="18333" y1="24923" x2="18333" y2="24923"/>
                        <a14:foregroundMark x1="18667" y1="16615" x2="18667" y2="17231"/>
                        <a14:foregroundMark x1="21667" y1="24308" x2="21667" y2="24308"/>
                        <a14:foregroundMark x1="21500" y1="32308" x2="21500" y2="32308"/>
                        <a14:foregroundMark x1="19333" y1="38462" x2="17333" y2="37846"/>
                        <a14:foregroundMark x1="15000" y1="34462" x2="15000" y2="34462"/>
                        <a14:foregroundMark x1="14500" y1="30769" x2="14500" y2="30154"/>
                        <a14:foregroundMark x1="14500" y1="26154" x2="14667" y2="25231"/>
                        <a14:foregroundMark x1="14667" y1="24308" x2="14667" y2="24308"/>
                        <a14:foregroundMark x1="15167" y1="23385" x2="15167" y2="22154"/>
                        <a14:foregroundMark x1="14833" y1="16615" x2="14833" y2="16615"/>
                        <a14:foregroundMark x1="13000" y1="12000" x2="13000" y2="12000"/>
                        <a14:foregroundMark x1="15000" y1="11692" x2="15000" y2="11692"/>
                        <a14:foregroundMark x1="15000" y1="11385" x2="15000" y2="11385"/>
                        <a14:foregroundMark x1="17333" y1="10769" x2="17333" y2="10769"/>
                        <a14:foregroundMark x1="18000" y1="10462" x2="18667" y2="10462"/>
                        <a14:foregroundMark x1="20667" y1="10769" x2="20667" y2="10769"/>
                        <a14:foregroundMark x1="20333" y1="40000" x2="20333" y2="40000"/>
                        <a14:foregroundMark x1="14667" y1="40615" x2="14667" y2="40615"/>
                        <a14:foregroundMark x1="12167" y1="37846" x2="12167" y2="37846"/>
                        <a14:foregroundMark x1="12000" y1="42154" x2="12000" y2="42154"/>
                        <a14:foregroundMark x1="19833" y1="42769" x2="19833" y2="42769"/>
                        <a14:foregroundMark x1="17667" y1="43692" x2="17667" y2="43692"/>
                        <a14:foregroundMark x1="16833" y1="27077" x2="16833" y2="27077"/>
                        <a14:foregroundMark x1="16333" y1="29538" x2="15833" y2="29846"/>
                        <a14:foregroundMark x1="13667" y1="27385" x2="13667" y2="27385"/>
                        <a14:foregroundMark x1="12333" y1="27385" x2="12333" y2="27385"/>
                        <a14:foregroundMark x1="13000" y1="29538" x2="13333" y2="29538"/>
                        <a14:foregroundMark x1="17667" y1="24615" x2="18500" y2="23385"/>
                        <a14:foregroundMark x1="19000" y1="20000" x2="19000" y2="20000"/>
                        <a14:foregroundMark x1="12000" y1="23385" x2="12000" y2="23385"/>
                        <a14:foregroundMark x1="11667" y1="22154" x2="11667" y2="22154"/>
                        <a14:foregroundMark x1="40333" y1="27077" x2="40333" y2="27077"/>
                        <a14:foregroundMark x1="42667" y1="33538" x2="42667" y2="33538"/>
                        <a14:foregroundMark x1="38333" y1="21538" x2="38333" y2="21538"/>
                        <a14:foregroundMark x1="38667" y1="19385" x2="38667" y2="19385"/>
                        <a14:foregroundMark x1="36167" y1="32615" x2="36167" y2="32615"/>
                        <a14:foregroundMark x1="35667" y1="28615" x2="35667" y2="28615"/>
                        <a14:foregroundMark x1="35333" y1="30462" x2="35333" y2="30462"/>
                        <a14:foregroundMark x1="40333" y1="30769" x2="40333" y2="30769"/>
                        <a14:foregroundMark x1="43000" y1="31692" x2="43000" y2="31692"/>
                        <a14:foregroundMark x1="40667" y1="23385" x2="40667" y2="23385"/>
                      </a14:backgroundRemoval>
                    </a14:imgEffect>
                  </a14:imgLayer>
                </a14:imgProps>
              </a:ext>
              <a:ext uri="{28A0092B-C50C-407E-A947-70E740481C1C}">
                <a14:useLocalDpi xmlns:a14="http://schemas.microsoft.com/office/drawing/2010/main" val="0"/>
              </a:ext>
            </a:extLst>
          </a:blip>
          <a:srcRect l="28024" t="7036" r="48815" b="52301"/>
          <a:stretch/>
        </p:blipFill>
        <p:spPr>
          <a:xfrm>
            <a:off x="1479010" y="4275615"/>
            <a:ext cx="343736" cy="326879"/>
          </a:xfrm>
          <a:prstGeom prst="rect">
            <a:avLst/>
          </a:prstGeom>
        </p:spPr>
      </p:pic>
      <p:pic>
        <p:nvPicPr>
          <p:cNvPr id="7" name="Picture 6">
            <a:hlinkClick r:id="rId7"/>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7385" b="46154" l="51167" r="95167">
                        <a14:foregroundMark x1="61667" y1="23692" x2="61667" y2="23692"/>
                        <a14:foregroundMark x1="65333" y1="22769" x2="65333" y2="22769"/>
                        <a14:foregroundMark x1="64833" y1="29846" x2="64833" y2="29846"/>
                        <a14:foregroundMark x1="67833" y1="37538" x2="67833" y2="37538"/>
                        <a14:foregroundMark x1="75500" y1="24000" x2="76833" y2="23692"/>
                        <a14:foregroundMark x1="79500" y1="23077" x2="81333" y2="22462"/>
                        <a14:foregroundMark x1="85167" y1="22154" x2="85167" y2="25231"/>
                        <a14:foregroundMark x1="85500" y1="27077" x2="86167" y2="27077"/>
                        <a14:foregroundMark x1="88167" y1="27385" x2="88167" y2="27385"/>
                        <a14:foregroundMark x1="89333" y1="24308" x2="89667" y2="23692"/>
                        <a14:foregroundMark x1="89667" y1="19692" x2="89667" y2="19692"/>
                        <a14:foregroundMark x1="87500" y1="16615" x2="86000" y2="16000"/>
                        <a14:foregroundMark x1="83167" y1="14462" x2="82500" y2="14769"/>
                        <a14:foregroundMark x1="79500" y1="17231" x2="79333" y2="20000"/>
                        <a14:foregroundMark x1="79667" y1="34154" x2="79667" y2="34154"/>
                        <a14:foregroundMark x1="81833" y1="35385" x2="84500" y2="36923"/>
                        <a14:foregroundMark x1="86333" y1="36000" x2="87500" y2="35385"/>
                        <a14:foregroundMark x1="88167" y1="32615" x2="88333" y2="31385"/>
                        <a14:foregroundMark x1="88500" y1="28923" x2="87167" y2="27077"/>
                        <a14:foregroundMark x1="84500" y1="27077" x2="83167" y2="27077"/>
                        <a14:foregroundMark x1="82333" y1="27385" x2="81333" y2="28308"/>
                        <a14:foregroundMark x1="81167" y1="29538" x2="81167" y2="29538"/>
                        <a14:foregroundMark x1="80500" y1="29846" x2="80000" y2="30769"/>
                        <a14:foregroundMark x1="79500" y1="31077" x2="79500" y2="29846"/>
                        <a14:foregroundMark x1="79000" y1="24615" x2="79333" y2="22769"/>
                        <a14:foregroundMark x1="84333" y1="17846" x2="84333" y2="17846"/>
                        <a14:foregroundMark x1="85333" y1="18154" x2="87167" y2="20923"/>
                        <a14:foregroundMark x1="86833" y1="40923" x2="86333" y2="41231"/>
                        <a14:foregroundMark x1="81833" y1="41538" x2="80667" y2="41538"/>
                        <a14:foregroundMark x1="79500" y1="39692" x2="79500" y2="39692"/>
                        <a14:foregroundMark x1="79500" y1="36923" x2="79000" y2="35692"/>
                        <a14:foregroundMark x1="77333" y1="32615" x2="77333" y2="31385"/>
                        <a14:foregroundMark x1="77333" y1="28923" x2="77333" y2="26154"/>
                        <a14:foregroundMark x1="77833" y1="20923" x2="77833" y2="17231"/>
                        <a14:foregroundMark x1="77833" y1="15692" x2="77833" y2="15692"/>
                        <a14:foregroundMark x1="79667" y1="14462" x2="80500" y2="14462"/>
                        <a14:foregroundMark x1="84167" y1="14462" x2="85500" y2="14462"/>
                        <a14:foregroundMark x1="87500" y1="15077" x2="88000" y2="15077"/>
                        <a14:foregroundMark x1="89333" y1="15692" x2="90000" y2="15692"/>
                        <a14:foregroundMark x1="90667" y1="16308" x2="90667" y2="18154"/>
                        <a14:foregroundMark x1="90667" y1="20615" x2="91167" y2="25231"/>
                        <a14:foregroundMark x1="91167" y1="31077" x2="91167" y2="32923"/>
                        <a14:foregroundMark x1="91167" y1="35385" x2="91167" y2="37846"/>
                        <a14:foregroundMark x1="91167" y1="39385" x2="91167" y2="39385"/>
                        <a14:foregroundMark x1="82167" y1="11077" x2="82167" y2="11077"/>
                        <a14:foregroundMark x1="83833" y1="10769" x2="83833" y2="10769"/>
                        <a14:foregroundMark x1="84000" y1="10154" x2="84000" y2="10154"/>
                        <a14:foregroundMark x1="86333" y1="9846" x2="86333" y2="9846"/>
                        <a14:foregroundMark x1="80167" y1="17846" x2="80167" y2="17846"/>
                        <a14:foregroundMark x1="68833" y1="18154" x2="68833" y2="18154"/>
                        <a14:foregroundMark x1="66167" y1="15077" x2="64333" y2="11077"/>
                        <a14:foregroundMark x1="61333" y1="11077" x2="59000" y2="11692"/>
                        <a14:foregroundMark x1="56000" y1="12923" x2="55500" y2="13538"/>
                        <a14:foregroundMark x1="55500" y1="16308" x2="55500" y2="18769"/>
                        <a14:foregroundMark x1="56167" y1="28308" x2="56167" y2="32308"/>
                        <a14:foregroundMark x1="57667" y1="33846" x2="60333" y2="34769"/>
                        <a14:foregroundMark x1="62000" y1="36615" x2="65833" y2="35385"/>
                        <a14:foregroundMark x1="68333" y1="33538" x2="68333" y2="32615"/>
                        <a14:foregroundMark x1="68667" y1="29846" x2="68667" y2="27692"/>
                        <a14:foregroundMark x1="68500" y1="25846" x2="66833" y2="23077"/>
                        <a14:foregroundMark x1="63667" y1="20615" x2="61500" y2="19692"/>
                        <a14:foregroundMark x1="61000" y1="20000" x2="61000" y2="21231"/>
                        <a14:foregroundMark x1="61167" y1="23692" x2="61333" y2="24308"/>
                        <a14:foregroundMark x1="61500" y1="26154" x2="61500" y2="26154"/>
                        <a14:foregroundMark x1="62000" y1="27692" x2="62000" y2="28923"/>
                        <a14:foregroundMark x1="62167" y1="32000" x2="62167" y2="33231"/>
                        <a14:foregroundMark x1="62167" y1="34154" x2="62167" y2="35077"/>
                        <a14:foregroundMark x1="62000" y1="35692" x2="62000" y2="35692"/>
                        <a14:foregroundMark x1="58500" y1="40000" x2="58500" y2="40000"/>
                      </a14:backgroundRemoval>
                    </a14:imgEffect>
                  </a14:imgLayer>
                </a14:imgProps>
              </a:ext>
              <a:ext uri="{28A0092B-C50C-407E-A947-70E740481C1C}">
                <a14:useLocalDpi xmlns:a14="http://schemas.microsoft.com/office/drawing/2010/main" val="0"/>
              </a:ext>
            </a:extLst>
          </a:blip>
          <a:srcRect l="73161" t="6807" r="3679" b="52530"/>
          <a:stretch/>
        </p:blipFill>
        <p:spPr>
          <a:xfrm>
            <a:off x="1126486" y="4272947"/>
            <a:ext cx="350311" cy="333131"/>
          </a:xfrm>
          <a:prstGeom prst="rect">
            <a:avLst/>
          </a:prstGeom>
        </p:spPr>
      </p:pic>
      <p:pic>
        <p:nvPicPr>
          <p:cNvPr id="8" name="Picture 7">
            <a:hlinkClick r:id="rId10"/>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8308" b="46154" l="5667" r="49167">
                        <a14:foregroundMark x1="14333" y1="14769" x2="14333" y2="14769"/>
                        <a14:foregroundMark x1="23667" y1="28923" x2="23667" y2="28923"/>
                        <a14:foregroundMark x1="20833" y1="37231" x2="20833" y2="37231"/>
                        <a14:foregroundMark x1="8667" y1="38154" x2="8667" y2="38154"/>
                        <a14:foregroundMark x1="9000" y1="27385" x2="9000" y2="27385"/>
                        <a14:foregroundMark x1="23833" y1="17231" x2="23833" y2="17231"/>
                        <a14:foregroundMark x1="35333" y1="29846" x2="35333" y2="29846"/>
                        <a14:foregroundMark x1="19833" y1="27692" x2="19833" y2="27692"/>
                        <a14:foregroundMark x1="16500" y1="25538" x2="16500" y2="25538"/>
                        <a14:foregroundMark x1="37000" y1="20000" x2="37000" y2="20000"/>
                        <a14:foregroundMark x1="39333" y1="21846" x2="39333" y2="21846"/>
                        <a14:foregroundMark x1="41000" y1="21846" x2="41000" y2="21846"/>
                        <a14:foregroundMark x1="42000" y1="30462" x2="42000" y2="30462"/>
                        <a14:foregroundMark x1="42000" y1="27385" x2="42000" y2="27385"/>
                        <a14:foregroundMark x1="39833" y1="28000" x2="39833" y2="28000"/>
                        <a14:foregroundMark x1="39167" y1="30769" x2="39167" y2="30769"/>
                        <a14:foregroundMark x1="37333" y1="30769" x2="37333" y2="30769"/>
                        <a14:foregroundMark x1="36500" y1="30769" x2="36500" y2="30769"/>
                        <a14:foregroundMark x1="35500" y1="30462" x2="35500" y2="30462"/>
                        <a14:foregroundMark x1="36667" y1="27077" x2="36667" y2="27077"/>
                        <a14:foregroundMark x1="36833" y1="33231" x2="36833" y2="33231"/>
                        <a14:foregroundMark x1="35167" y1="34769" x2="35167" y2="34769"/>
                        <a14:foregroundMark x1="34833" y1="32615" x2="34833" y2="32615"/>
                        <a14:foregroundMark x1="37000" y1="24308" x2="37000" y2="24308"/>
                        <a14:foregroundMark x1="38500" y1="22462" x2="38500" y2="22462"/>
                        <a14:foregroundMark x1="40500" y1="20923" x2="40500" y2="20923"/>
                        <a14:foregroundMark x1="41500" y1="21846" x2="41000" y2="22769"/>
                        <a14:foregroundMark x1="38333" y1="27692" x2="38333" y2="27692"/>
                        <a14:foregroundMark x1="39667" y1="35692" x2="39667" y2="35692"/>
                        <a14:foregroundMark x1="38667" y1="33538" x2="38667" y2="33538"/>
                        <a14:foregroundMark x1="41500" y1="33538" x2="41500" y2="33538"/>
                        <a14:foregroundMark x1="41667" y1="34769" x2="41667" y2="34154"/>
                        <a14:foregroundMark x1="19333" y1="24308" x2="19333" y2="24308"/>
                        <a14:foregroundMark x1="19333" y1="16308" x2="19333" y2="16308"/>
                        <a14:foregroundMark x1="13000" y1="23385" x2="13000" y2="23385"/>
                        <a14:foregroundMark x1="14833" y1="31692" x2="14833" y2="31692"/>
                        <a14:foregroundMark x1="15000" y1="41231" x2="15000" y2="41231"/>
                        <a14:foregroundMark x1="7833" y1="35385" x2="8667" y2="35385"/>
                        <a14:foregroundMark x1="10000" y1="20615" x2="10000" y2="19692"/>
                        <a14:foregroundMark x1="10000" y1="13846" x2="10833" y2="15077"/>
                        <a14:foregroundMark x1="15833" y1="19077" x2="15833" y2="19077"/>
                        <a14:foregroundMark x1="19500" y1="25846" x2="19500" y2="25846"/>
                        <a14:foregroundMark x1="22833" y1="29846" x2="23333" y2="29846"/>
                        <a14:foregroundMark x1="21333" y1="30462" x2="21333" y2="30462"/>
                        <a14:foregroundMark x1="19167" y1="32615" x2="19167" y2="32615"/>
                        <a14:foregroundMark x1="17833" y1="35385" x2="17833" y2="35385"/>
                        <a14:foregroundMark x1="17833" y1="35385" x2="17833" y2="35385"/>
                        <a14:foregroundMark x1="16667" y1="35385" x2="16667" y2="35385"/>
                        <a14:foregroundMark x1="16667" y1="35385" x2="16667" y2="35385"/>
                        <a14:foregroundMark x1="16667" y1="35385" x2="16667" y2="35385"/>
                        <a14:foregroundMark x1="16667" y1="35385" x2="16667" y2="35385"/>
                        <a14:foregroundMark x1="14500" y1="35385" x2="14500" y2="35385"/>
                        <a14:foregroundMark x1="42833" y1="28923" x2="42833" y2="28923"/>
                        <a14:foregroundMark x1="42833" y1="29846" x2="42833" y2="29846"/>
                        <a14:foregroundMark x1="39833" y1="24308" x2="39833" y2="24308"/>
                        <a14:foregroundMark x1="40833" y1="24308" x2="40833" y2="24308"/>
                        <a14:foregroundMark x1="40833" y1="23692" x2="40833" y2="23692"/>
                        <a14:foregroundMark x1="36000" y1="28923" x2="36000" y2="28923"/>
                        <a14:foregroundMark x1="8833" y1="22769" x2="8833" y2="22769"/>
                        <a14:foregroundMark x1="11500" y1="18462" x2="11500" y2="18462"/>
                        <a14:foregroundMark x1="14000" y1="24923" x2="14000" y2="24923"/>
                        <a14:foregroundMark x1="17833" y1="20000" x2="17833" y2="20000"/>
                        <a14:foregroundMark x1="18333" y1="24923" x2="18333" y2="24923"/>
                        <a14:foregroundMark x1="18667" y1="16615" x2="18667" y2="17231"/>
                        <a14:foregroundMark x1="21667" y1="24308" x2="21667" y2="24308"/>
                        <a14:foregroundMark x1="21500" y1="32308" x2="21500" y2="32308"/>
                        <a14:foregroundMark x1="19333" y1="38462" x2="17333" y2="37846"/>
                        <a14:foregroundMark x1="15000" y1="34462" x2="15000" y2="34462"/>
                        <a14:foregroundMark x1="14500" y1="30769" x2="14500" y2="30154"/>
                        <a14:foregroundMark x1="14500" y1="26154" x2="14667" y2="25231"/>
                        <a14:foregroundMark x1="14667" y1="24308" x2="14667" y2="24308"/>
                        <a14:foregroundMark x1="15167" y1="23385" x2="15167" y2="22154"/>
                        <a14:foregroundMark x1="14833" y1="16615" x2="14833" y2="16615"/>
                        <a14:foregroundMark x1="13000" y1="12000" x2="13000" y2="12000"/>
                        <a14:foregroundMark x1="15000" y1="11692" x2="15000" y2="11692"/>
                        <a14:foregroundMark x1="15000" y1="11385" x2="15000" y2="11385"/>
                        <a14:foregroundMark x1="17333" y1="10769" x2="17333" y2="10769"/>
                        <a14:foregroundMark x1="18000" y1="10462" x2="18667" y2="10462"/>
                        <a14:foregroundMark x1="20667" y1="10769" x2="20667" y2="10769"/>
                        <a14:foregroundMark x1="20333" y1="40000" x2="20333" y2="40000"/>
                        <a14:foregroundMark x1="14667" y1="40615" x2="14667" y2="40615"/>
                        <a14:foregroundMark x1="12167" y1="37846" x2="12167" y2="37846"/>
                        <a14:foregroundMark x1="12000" y1="42154" x2="12000" y2="42154"/>
                        <a14:foregroundMark x1="19833" y1="42769" x2="19833" y2="42769"/>
                        <a14:foregroundMark x1="17667" y1="43692" x2="17667" y2="43692"/>
                        <a14:foregroundMark x1="16833" y1="27077" x2="16833" y2="27077"/>
                        <a14:foregroundMark x1="16333" y1="29538" x2="15833" y2="29846"/>
                        <a14:foregroundMark x1="13667" y1="27385" x2="13667" y2="27385"/>
                        <a14:foregroundMark x1="12333" y1="27385" x2="12333" y2="27385"/>
                        <a14:foregroundMark x1="13000" y1="29538" x2="13333" y2="29538"/>
                        <a14:foregroundMark x1="17667" y1="24615" x2="18500" y2="23385"/>
                        <a14:foregroundMark x1="19000" y1="20000" x2="19000" y2="20000"/>
                        <a14:foregroundMark x1="12000" y1="23385" x2="12000" y2="23385"/>
                        <a14:foregroundMark x1="11667" y1="22154" x2="11667" y2="22154"/>
                        <a14:foregroundMark x1="40333" y1="27077" x2="40333" y2="27077"/>
                        <a14:foregroundMark x1="42667" y1="33538" x2="42667" y2="33538"/>
                        <a14:foregroundMark x1="38333" y1="21538" x2="38333" y2="21538"/>
                        <a14:foregroundMark x1="38667" y1="19385" x2="38667" y2="19385"/>
                        <a14:foregroundMark x1="36167" y1="32615" x2="36167" y2="32615"/>
                        <a14:foregroundMark x1="35667" y1="28615" x2="35667" y2="28615"/>
                        <a14:foregroundMark x1="35333" y1="30462" x2="35333" y2="30462"/>
                        <a14:foregroundMark x1="40333" y1="30769" x2="40333" y2="30769"/>
                        <a14:foregroundMark x1="43000" y1="31692" x2="43000" y2="31692"/>
                        <a14:foregroundMark x1="40667" y1="23385" x2="40667" y2="23385"/>
                      </a14:backgroundRemoval>
                    </a14:imgEffect>
                  </a14:imgLayer>
                </a14:imgProps>
              </a:ext>
              <a:ext uri="{28A0092B-C50C-407E-A947-70E740481C1C}">
                <a14:useLocalDpi xmlns:a14="http://schemas.microsoft.com/office/drawing/2010/main" val="0"/>
              </a:ext>
            </a:extLst>
          </a:blip>
          <a:srcRect l="4864" t="7036" r="71976" b="52301"/>
          <a:stretch/>
        </p:blipFill>
        <p:spPr>
          <a:xfrm>
            <a:off x="786835" y="4273555"/>
            <a:ext cx="343736" cy="326879"/>
          </a:xfrm>
          <a:prstGeom prst="rect">
            <a:avLst/>
          </a:prstGeom>
        </p:spPr>
      </p:pic>
      <p:pic>
        <p:nvPicPr>
          <p:cNvPr id="9" name="Picture 8">
            <a:hlinkClick r:id="rId11"/>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7385" b="46154" l="51167" r="95167">
                        <a14:foregroundMark x1="61667" y1="23692" x2="61667" y2="23692"/>
                        <a14:foregroundMark x1="65333" y1="22769" x2="65333" y2="22769"/>
                        <a14:foregroundMark x1="64833" y1="29846" x2="64833" y2="29846"/>
                        <a14:foregroundMark x1="67833" y1="37538" x2="67833" y2="37538"/>
                        <a14:foregroundMark x1="75500" y1="24000" x2="76833" y2="23692"/>
                        <a14:foregroundMark x1="79500" y1="23077" x2="81333" y2="22462"/>
                        <a14:foregroundMark x1="85167" y1="22154" x2="85167" y2="25231"/>
                        <a14:foregroundMark x1="85500" y1="27077" x2="86167" y2="27077"/>
                        <a14:foregroundMark x1="88167" y1="27385" x2="88167" y2="27385"/>
                        <a14:foregroundMark x1="89333" y1="24308" x2="89667" y2="23692"/>
                        <a14:foregroundMark x1="89667" y1="19692" x2="89667" y2="19692"/>
                        <a14:foregroundMark x1="87500" y1="16615" x2="86000" y2="16000"/>
                        <a14:foregroundMark x1="83167" y1="14462" x2="82500" y2="14769"/>
                        <a14:foregroundMark x1="79500" y1="17231" x2="79333" y2="20000"/>
                        <a14:foregroundMark x1="79667" y1="34154" x2="79667" y2="34154"/>
                        <a14:foregroundMark x1="81833" y1="35385" x2="84500" y2="36923"/>
                        <a14:foregroundMark x1="86333" y1="36000" x2="87500" y2="35385"/>
                        <a14:foregroundMark x1="88167" y1="32615" x2="88333" y2="31385"/>
                        <a14:foregroundMark x1="88500" y1="28923" x2="87167" y2="27077"/>
                        <a14:foregroundMark x1="84500" y1="27077" x2="83167" y2="27077"/>
                        <a14:foregroundMark x1="82333" y1="27385" x2="81333" y2="28308"/>
                        <a14:foregroundMark x1="81167" y1="29538" x2="81167" y2="29538"/>
                        <a14:foregroundMark x1="80500" y1="29846" x2="80000" y2="30769"/>
                        <a14:foregroundMark x1="79500" y1="31077" x2="79500" y2="29846"/>
                        <a14:foregroundMark x1="79000" y1="24615" x2="79333" y2="22769"/>
                        <a14:foregroundMark x1="84333" y1="17846" x2="84333" y2="17846"/>
                        <a14:foregroundMark x1="85333" y1="18154" x2="87167" y2="20923"/>
                        <a14:foregroundMark x1="86833" y1="40923" x2="86333" y2="41231"/>
                        <a14:foregroundMark x1="81833" y1="41538" x2="80667" y2="41538"/>
                        <a14:foregroundMark x1="79500" y1="39692" x2="79500" y2="39692"/>
                        <a14:foregroundMark x1="79500" y1="36923" x2="79000" y2="35692"/>
                        <a14:foregroundMark x1="77333" y1="32615" x2="77333" y2="31385"/>
                        <a14:foregroundMark x1="77333" y1="28923" x2="77333" y2="26154"/>
                        <a14:foregroundMark x1="77833" y1="20923" x2="77833" y2="17231"/>
                        <a14:foregroundMark x1="77833" y1="15692" x2="77833" y2="15692"/>
                        <a14:foregroundMark x1="79667" y1="14462" x2="80500" y2="14462"/>
                        <a14:foregroundMark x1="84167" y1="14462" x2="85500" y2="14462"/>
                        <a14:foregroundMark x1="87500" y1="15077" x2="88000" y2="15077"/>
                        <a14:foregroundMark x1="89333" y1="15692" x2="90000" y2="15692"/>
                        <a14:foregroundMark x1="90667" y1="16308" x2="90667" y2="18154"/>
                        <a14:foregroundMark x1="90667" y1="20615" x2="91167" y2="25231"/>
                        <a14:foregroundMark x1="91167" y1="31077" x2="91167" y2="32923"/>
                        <a14:foregroundMark x1="91167" y1="35385" x2="91167" y2="37846"/>
                        <a14:foregroundMark x1="91167" y1="39385" x2="91167" y2="39385"/>
                        <a14:foregroundMark x1="82167" y1="11077" x2="82167" y2="11077"/>
                        <a14:foregroundMark x1="83833" y1="10769" x2="83833" y2="10769"/>
                        <a14:foregroundMark x1="84000" y1="10154" x2="84000" y2="10154"/>
                        <a14:foregroundMark x1="86333" y1="9846" x2="86333" y2="9846"/>
                        <a14:foregroundMark x1="80167" y1="17846" x2="80167" y2="17846"/>
                        <a14:foregroundMark x1="68833" y1="18154" x2="68833" y2="18154"/>
                        <a14:foregroundMark x1="66167" y1="15077" x2="64333" y2="11077"/>
                        <a14:foregroundMark x1="61333" y1="11077" x2="59000" y2="11692"/>
                        <a14:foregroundMark x1="56000" y1="12923" x2="55500" y2="13538"/>
                        <a14:foregroundMark x1="55500" y1="16308" x2="55500" y2="18769"/>
                        <a14:foregroundMark x1="56167" y1="28308" x2="56167" y2="32308"/>
                        <a14:foregroundMark x1="57667" y1="33846" x2="60333" y2="34769"/>
                        <a14:foregroundMark x1="62000" y1="36615" x2="65833" y2="35385"/>
                        <a14:foregroundMark x1="68333" y1="33538" x2="68333" y2="32615"/>
                        <a14:foregroundMark x1="68667" y1="29846" x2="68667" y2="27692"/>
                        <a14:foregroundMark x1="68500" y1="25846" x2="66833" y2="23077"/>
                        <a14:foregroundMark x1="63667" y1="20615" x2="61500" y2="19692"/>
                        <a14:foregroundMark x1="61000" y1="20000" x2="61000" y2="21231"/>
                        <a14:foregroundMark x1="61167" y1="23692" x2="61333" y2="24308"/>
                        <a14:foregroundMark x1="61500" y1="26154" x2="61500" y2="26154"/>
                        <a14:foregroundMark x1="62000" y1="27692" x2="62000" y2="28923"/>
                        <a14:foregroundMark x1="62167" y1="32000" x2="62167" y2="33231"/>
                        <a14:foregroundMark x1="62167" y1="34154" x2="62167" y2="35077"/>
                        <a14:foregroundMark x1="62000" y1="35692" x2="62000" y2="35692"/>
                        <a14:foregroundMark x1="58500" y1="40000" x2="58500" y2="40000"/>
                      </a14:backgroundRemoval>
                    </a14:imgEffect>
                  </a14:imgLayer>
                </a14:imgProps>
              </a:ext>
              <a:ext uri="{28A0092B-C50C-407E-A947-70E740481C1C}">
                <a14:useLocalDpi xmlns:a14="http://schemas.microsoft.com/office/drawing/2010/main" val="0"/>
              </a:ext>
            </a:extLst>
          </a:blip>
          <a:srcRect l="50000" t="6807" r="26840" b="52530"/>
          <a:stretch/>
        </p:blipFill>
        <p:spPr>
          <a:xfrm>
            <a:off x="433655" y="4267911"/>
            <a:ext cx="350310" cy="333131"/>
          </a:xfrm>
          <a:prstGeom prst="rect">
            <a:avLst/>
          </a:prstGeom>
        </p:spPr>
      </p:pic>
    </p:spTree>
    <p:extLst>
      <p:ext uri="{BB962C8B-B14F-4D97-AF65-F5344CB8AC3E}">
        <p14:creationId xmlns:p14="http://schemas.microsoft.com/office/powerpoint/2010/main" val="4084367531"/>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50E1E7-D340-00CB-BC84-81C2B92AFC8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6970" b="16970"/>
          <a:stretch/>
        </p:blipFill>
        <p:spPr>
          <a:xfrm>
            <a:off x="0" y="654577"/>
            <a:ext cx="9144000" cy="4020939"/>
          </a:xfrm>
        </p:spPr>
      </p:pic>
      <p:sp>
        <p:nvSpPr>
          <p:cNvPr id="7" name="Title 6">
            <a:extLst>
              <a:ext uri="{FF2B5EF4-FFF2-40B4-BE49-F238E27FC236}">
                <a16:creationId xmlns:a16="http://schemas.microsoft.com/office/drawing/2014/main" id="{282938BF-DC80-B668-2A12-96E75250AD16}"/>
              </a:ext>
            </a:extLst>
          </p:cNvPr>
          <p:cNvSpPr>
            <a:spLocks noGrp="1"/>
          </p:cNvSpPr>
          <p:nvPr>
            <p:ph type="title"/>
          </p:nvPr>
        </p:nvSpPr>
        <p:spPr>
          <a:xfrm>
            <a:off x="413886" y="140695"/>
            <a:ext cx="8730114" cy="513882"/>
          </a:xfrm>
          <a:noFill/>
        </p:spPr>
        <p:txBody>
          <a:bodyPr anchor="ctr"/>
          <a:lstStyle/>
          <a:p>
            <a:r>
              <a:rPr lang="en-US" sz="1800" kern="1200" dirty="0">
                <a:latin typeface="Arial" charset="0"/>
                <a:cs typeface="ＭＳ Ｐゴシック" charset="0"/>
              </a:rPr>
              <a:t>Are you acting on line crossing?</a:t>
            </a:r>
          </a:p>
        </p:txBody>
      </p:sp>
      <p:sp>
        <p:nvSpPr>
          <p:cNvPr id="8" name="Content Placeholder 7">
            <a:extLst>
              <a:ext uri="{FF2B5EF4-FFF2-40B4-BE49-F238E27FC236}">
                <a16:creationId xmlns:a16="http://schemas.microsoft.com/office/drawing/2014/main" id="{EF78EB5D-C7CD-9DBC-F049-8CC6D7A133FA}"/>
              </a:ext>
            </a:extLst>
          </p:cNvPr>
          <p:cNvSpPr>
            <a:spLocks noGrp="1"/>
          </p:cNvSpPr>
          <p:nvPr>
            <p:ph idx="1"/>
          </p:nvPr>
        </p:nvSpPr>
        <p:spPr>
          <a:xfrm>
            <a:off x="77080" y="2002055"/>
            <a:ext cx="6699106" cy="1891251"/>
          </a:xfrm>
        </p:spPr>
        <p:txBody>
          <a:bodyPr anchor="t"/>
          <a:lstStyle/>
          <a:p>
            <a:pPr>
              <a:buClr>
                <a:srgbClr val="FFCC33"/>
              </a:buClr>
            </a:pPr>
            <a:r>
              <a:rPr lang="en-US" sz="1200" b="1" kern="1200" dirty="0">
                <a:latin typeface="Arial" charset="0"/>
                <a:cs typeface="ＭＳ Ｐゴシック" charset="0"/>
              </a:rPr>
              <a:t>Core Problem: </a:t>
            </a:r>
            <a:r>
              <a:rPr lang="en-US" sz="1200" kern="1200" dirty="0">
                <a:latin typeface="Arial" charset="0"/>
                <a:cs typeface="ＭＳ Ｐゴシック" charset="0"/>
              </a:rPr>
              <a:t>systems are set up to </a:t>
            </a:r>
            <a:r>
              <a:rPr lang="en-US" sz="1200" b="1" kern="1200" dirty="0">
                <a:latin typeface="Arial" charset="0"/>
                <a:cs typeface="ＭＳ Ｐゴシック" charset="0"/>
              </a:rPr>
              <a:t>notify</a:t>
            </a:r>
            <a:r>
              <a:rPr lang="en-US" sz="1200" kern="1200" dirty="0">
                <a:latin typeface="Arial" charset="0"/>
                <a:cs typeface="ＭＳ Ｐゴシック" charset="0"/>
              </a:rPr>
              <a:t> rather than </a:t>
            </a:r>
            <a:r>
              <a:rPr lang="en-US" sz="1200" b="1" kern="1200" dirty="0">
                <a:latin typeface="Arial" charset="0"/>
                <a:cs typeface="ＭＳ Ｐゴシック" charset="0"/>
              </a:rPr>
              <a:t>act</a:t>
            </a:r>
          </a:p>
          <a:p>
            <a:pPr>
              <a:buClr>
                <a:srgbClr val="FFCC33"/>
              </a:buClr>
            </a:pPr>
            <a:r>
              <a:rPr lang="en-US" sz="1200" kern="1200" dirty="0">
                <a:latin typeface="Arial" charset="0"/>
                <a:cs typeface="ＭＳ Ｐゴシック" charset="0"/>
              </a:rPr>
              <a:t>Even with crossline detection enabled many systems fail to act in real-time because:</a:t>
            </a:r>
          </a:p>
          <a:p>
            <a:pPr lvl="1">
              <a:buClr>
                <a:srgbClr val="FFCC33"/>
              </a:buClr>
            </a:pPr>
            <a:r>
              <a:rPr lang="en-US" sz="1000" kern="1200" dirty="0">
                <a:latin typeface="Arial" charset="0"/>
                <a:cs typeface="ＭＳ Ｐゴシック" charset="0"/>
              </a:rPr>
              <a:t>Lack united workflow</a:t>
            </a:r>
          </a:p>
          <a:p>
            <a:pPr lvl="1">
              <a:buClr>
                <a:srgbClr val="FFCC33"/>
              </a:buClr>
            </a:pPr>
            <a:r>
              <a:rPr lang="en-US" sz="1000" kern="1200" dirty="0">
                <a:latin typeface="Arial" charset="0"/>
                <a:cs typeface="ＭＳ Ｐゴシック" charset="0"/>
              </a:rPr>
              <a:t>Operator overload</a:t>
            </a:r>
          </a:p>
          <a:p>
            <a:pPr lvl="1">
              <a:buClr>
                <a:srgbClr val="FFCC33"/>
              </a:buClr>
            </a:pPr>
            <a:r>
              <a:rPr lang="en-US" sz="1000" kern="1200" dirty="0">
                <a:latin typeface="Arial" charset="0"/>
                <a:cs typeface="ＭＳ Ｐゴシック" charset="0"/>
              </a:rPr>
              <a:t>All alerts treated equally</a:t>
            </a:r>
          </a:p>
          <a:p>
            <a:pPr lvl="1">
              <a:buClr>
                <a:srgbClr val="FFCC33"/>
              </a:buClr>
            </a:pPr>
            <a:r>
              <a:rPr lang="en-US" sz="1000" kern="1200" dirty="0">
                <a:latin typeface="Arial" charset="0"/>
                <a:cs typeface="ＭＳ Ｐゴシック" charset="0"/>
              </a:rPr>
              <a:t>Human factors</a:t>
            </a:r>
          </a:p>
          <a:p>
            <a:pPr lvl="1">
              <a:buClr>
                <a:srgbClr val="FFCC33"/>
              </a:buClr>
            </a:pPr>
            <a:r>
              <a:rPr lang="en-US" sz="1000" kern="1200" dirty="0">
                <a:latin typeface="Arial" charset="0"/>
                <a:cs typeface="ＭＳ Ｐゴシック" charset="0"/>
              </a:rPr>
              <a:t>Integration gaps</a:t>
            </a:r>
          </a:p>
        </p:txBody>
      </p:sp>
    </p:spTree>
    <p:extLst>
      <p:ext uri="{BB962C8B-B14F-4D97-AF65-F5344CB8AC3E}">
        <p14:creationId xmlns:p14="http://schemas.microsoft.com/office/powerpoint/2010/main" val="40020400"/>
      </p:ext>
    </p:extLst>
  </p:cSld>
  <p:clrMapOvr>
    <a:masterClrMapping/>
  </p:clrMapOvr>
  <p:transition spd="med">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A12C8-1372-433B-5926-7FEC180E9696}"/>
            </a:ext>
          </a:extLst>
        </p:cNvPr>
        <p:cNvGrpSpPr/>
        <p:nvPr/>
      </p:nvGrpSpPr>
      <p:grpSpPr>
        <a:xfrm>
          <a:off x="0" y="0"/>
          <a:ext cx="0" cy="0"/>
          <a:chOff x="0" y="0"/>
          <a:chExt cx="0" cy="0"/>
        </a:xfrm>
      </p:grpSpPr>
      <p:pic>
        <p:nvPicPr>
          <p:cNvPr id="6" name="Picture Placeholder 5" descr="A person working on a computer&#10;&#10;Description automatically generated">
            <a:extLst>
              <a:ext uri="{FF2B5EF4-FFF2-40B4-BE49-F238E27FC236}">
                <a16:creationId xmlns:a16="http://schemas.microsoft.com/office/drawing/2014/main" id="{B620F3F9-5644-8C01-788B-A8714543FF8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b="21820"/>
          <a:stretch/>
        </p:blipFill>
        <p:spPr>
          <a:xfrm>
            <a:off x="0" y="654577"/>
            <a:ext cx="9144000" cy="4020939"/>
          </a:xfrm>
        </p:spPr>
      </p:pic>
      <p:sp>
        <p:nvSpPr>
          <p:cNvPr id="7" name="Title 6">
            <a:extLst>
              <a:ext uri="{FF2B5EF4-FFF2-40B4-BE49-F238E27FC236}">
                <a16:creationId xmlns:a16="http://schemas.microsoft.com/office/drawing/2014/main" id="{3E4C1D98-BA58-8BD3-968A-F843A01F2B8F}"/>
              </a:ext>
            </a:extLst>
          </p:cNvPr>
          <p:cNvSpPr>
            <a:spLocks noGrp="1"/>
          </p:cNvSpPr>
          <p:nvPr>
            <p:ph type="title"/>
          </p:nvPr>
        </p:nvSpPr>
        <p:spPr>
          <a:xfrm>
            <a:off x="1" y="140695"/>
            <a:ext cx="9143999" cy="513882"/>
          </a:xfrm>
          <a:noFill/>
        </p:spPr>
        <p:txBody>
          <a:bodyPr anchor="ctr"/>
          <a:lstStyle/>
          <a:p>
            <a:pPr algn="ctr"/>
            <a:r>
              <a:rPr lang="en-US" kern="1200" dirty="0">
                <a:latin typeface="Arial" charset="0"/>
                <a:cs typeface="ＭＳ Ｐゴシック" charset="0"/>
              </a:rPr>
              <a:t>When acting on crossline detection and counting incidents matter</a:t>
            </a:r>
          </a:p>
        </p:txBody>
      </p:sp>
      <p:sp>
        <p:nvSpPr>
          <p:cNvPr id="8" name="Content Placeholder 7">
            <a:extLst>
              <a:ext uri="{FF2B5EF4-FFF2-40B4-BE49-F238E27FC236}">
                <a16:creationId xmlns:a16="http://schemas.microsoft.com/office/drawing/2014/main" id="{22D14286-5020-22C3-C913-1D668A2664B1}"/>
              </a:ext>
            </a:extLst>
          </p:cNvPr>
          <p:cNvSpPr>
            <a:spLocks noGrp="1"/>
          </p:cNvSpPr>
          <p:nvPr>
            <p:ph idx="1"/>
          </p:nvPr>
        </p:nvSpPr>
        <p:spPr>
          <a:xfrm>
            <a:off x="192582" y="2674619"/>
            <a:ext cx="8811459" cy="1814306"/>
          </a:xfrm>
        </p:spPr>
        <p:txBody>
          <a:bodyPr/>
          <a:lstStyle/>
          <a:p>
            <a:pPr>
              <a:buClr>
                <a:srgbClr val="FFCC33"/>
              </a:buClr>
            </a:pPr>
            <a:r>
              <a:rPr lang="en-US" sz="1200" b="1" kern="1200" dirty="0">
                <a:latin typeface="Arial" charset="0"/>
                <a:cs typeface="ＭＳ Ｐゴシック" charset="0"/>
              </a:rPr>
              <a:t>Use Intelligent Automation (IA). </a:t>
            </a:r>
            <a:r>
              <a:rPr lang="en-US" sz="1200" kern="1200" dirty="0">
                <a:latin typeface="Arial" charset="0"/>
                <a:cs typeface="ＭＳ Ｐゴシック" charset="0"/>
              </a:rPr>
              <a:t>Set up</a:t>
            </a:r>
            <a:r>
              <a:rPr lang="en-US" sz="1200" b="1" kern="1200" dirty="0">
                <a:latin typeface="Arial" charset="0"/>
                <a:cs typeface="ＭＳ Ｐゴシック" charset="0"/>
              </a:rPr>
              <a:t> </a:t>
            </a:r>
            <a:r>
              <a:rPr lang="en-US" sz="1200" kern="1200" dirty="0">
                <a:latin typeface="Arial" charset="0"/>
                <a:cs typeface="ＭＳ Ｐゴシック" charset="0"/>
              </a:rPr>
              <a:t>AI-powered intelligent automation to </a:t>
            </a:r>
            <a:r>
              <a:rPr lang="en-US" sz="1200" i="1" kern="1200" dirty="0">
                <a:latin typeface="Arial" charset="0"/>
                <a:cs typeface="ＭＳ Ｐゴシック" charset="0"/>
              </a:rPr>
              <a:t>do something</a:t>
            </a:r>
            <a:r>
              <a:rPr lang="en-US" sz="1200" kern="1200" dirty="0">
                <a:latin typeface="Arial" charset="0"/>
                <a:cs typeface="ＭＳ Ｐゴシック" charset="0"/>
              </a:rPr>
              <a:t> automatically in real-time in</a:t>
            </a:r>
            <a:r>
              <a:rPr lang="en-US" sz="1200" b="1" kern="1200" dirty="0">
                <a:latin typeface="Arial" charset="0"/>
                <a:cs typeface="ＭＳ Ｐゴシック" charset="0"/>
              </a:rPr>
              <a:t> </a:t>
            </a:r>
            <a:r>
              <a:rPr lang="en-US" sz="1200" kern="1200" dirty="0">
                <a:latin typeface="Arial" charset="0"/>
                <a:cs typeface="ＭＳ Ｐゴシック" charset="0"/>
              </a:rPr>
              <a:t>response to line crossing events </a:t>
            </a:r>
          </a:p>
          <a:p>
            <a:pPr>
              <a:buClr>
                <a:srgbClr val="FFCC33"/>
              </a:buClr>
            </a:pPr>
            <a:r>
              <a:rPr lang="en-US" sz="1200" b="1" kern="1200" dirty="0">
                <a:latin typeface="Arial" charset="0"/>
                <a:cs typeface="ＭＳ Ｐゴシック" charset="0"/>
              </a:rPr>
              <a:t>Instantly execute:</a:t>
            </a:r>
            <a:r>
              <a:rPr lang="en-US" sz="1200" kern="1200" dirty="0">
                <a:latin typeface="Arial" charset="0"/>
                <a:cs typeface="ＭＳ Ｐゴシック" charset="0"/>
              </a:rPr>
              <a:t> predefined actions for specific, prioritized events — always</a:t>
            </a:r>
          </a:p>
          <a:p>
            <a:pPr>
              <a:buClr>
                <a:srgbClr val="FFCC33"/>
              </a:buClr>
            </a:pPr>
            <a:r>
              <a:rPr lang="en-GB" sz="1200" b="1" dirty="0"/>
              <a:t>United workflow:</a:t>
            </a:r>
            <a:r>
              <a:rPr lang="en-GB" sz="1200" dirty="0"/>
              <a:t> set up metadata thresholds in camera edge analytics scenarios, set rules engine and get overview of all events directly in XProtect Management Client</a:t>
            </a:r>
          </a:p>
          <a:p>
            <a:pPr>
              <a:buClr>
                <a:srgbClr val="FFCC33"/>
              </a:buClr>
            </a:pPr>
            <a:r>
              <a:rPr lang="en-US" sz="1200" b="1" kern="1200" dirty="0">
                <a:latin typeface="Arial" charset="0"/>
                <a:cs typeface="ＭＳ Ｐゴシック" charset="0"/>
              </a:rPr>
              <a:t>Faster and proper responses: </a:t>
            </a:r>
            <a:r>
              <a:rPr lang="en-US" sz="1200" kern="1200" dirty="0">
                <a:latin typeface="Arial" charset="0"/>
                <a:cs typeface="ＭＳ Ｐゴシック" charset="0"/>
              </a:rPr>
              <a:t>security incidents unfold in seconds or minutes. Efficient event management ensures the right actions are connected to specific real-time events.  </a:t>
            </a:r>
          </a:p>
        </p:txBody>
      </p:sp>
    </p:spTree>
    <p:extLst>
      <p:ext uri="{BB962C8B-B14F-4D97-AF65-F5344CB8AC3E}">
        <p14:creationId xmlns:p14="http://schemas.microsoft.com/office/powerpoint/2010/main" val="3197367960"/>
      </p:ext>
    </p:extLst>
  </p:cSld>
  <p:clrMapOvr>
    <a:masterClrMapping/>
  </p:clrMapOvr>
  <p:transition spd="med">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7213B42-D7B2-755C-BC2C-D7EB488B6F74}"/>
              </a:ext>
            </a:extLst>
          </p:cNvPr>
          <p:cNvSpPr txBox="1">
            <a:spLocks/>
          </p:cNvSpPr>
          <p:nvPr/>
        </p:nvSpPr>
        <p:spPr>
          <a:xfrm>
            <a:off x="2931864" y="165486"/>
            <a:ext cx="5173750" cy="984076"/>
          </a:xfrm>
          <a:prstGeom prst="rect">
            <a:avLst/>
          </a:prstGeom>
        </p:spPr>
        <p:txBody>
          <a:bodyPr anchor="ctr"/>
          <a:lstStyle>
            <a:lvl1pPr algn="l" rtl="0" eaLnBrk="1" fontAlgn="base" hangingPunct="1">
              <a:spcBef>
                <a:spcPct val="0"/>
              </a:spcBef>
              <a:spcAft>
                <a:spcPct val="0"/>
              </a:spcAft>
              <a:defRPr sz="2400" b="1">
                <a:solidFill>
                  <a:schemeClr val="tx1"/>
                </a:solidFill>
                <a:latin typeface="+mj-lt"/>
                <a:ea typeface="ＭＳ Ｐゴシック" charset="0"/>
                <a:cs typeface="ＭＳ Ｐゴシック" charset="0"/>
              </a:defRPr>
            </a:lvl1pPr>
            <a:lvl2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2pPr>
            <a:lvl3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3pPr>
            <a:lvl4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4pPr>
            <a:lvl5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5pPr>
            <a:lvl6pPr marL="457189" algn="l" rtl="0" eaLnBrk="1" fontAlgn="base" hangingPunct="1">
              <a:spcBef>
                <a:spcPct val="0"/>
              </a:spcBef>
              <a:spcAft>
                <a:spcPct val="0"/>
              </a:spcAft>
              <a:defRPr sz="2400" b="1">
                <a:solidFill>
                  <a:schemeClr val="tx1"/>
                </a:solidFill>
                <a:latin typeface="Arial" charset="0"/>
              </a:defRPr>
            </a:lvl6pPr>
            <a:lvl7pPr marL="914378" algn="l" rtl="0" eaLnBrk="1" fontAlgn="base" hangingPunct="1">
              <a:spcBef>
                <a:spcPct val="0"/>
              </a:spcBef>
              <a:spcAft>
                <a:spcPct val="0"/>
              </a:spcAft>
              <a:defRPr sz="2400" b="1">
                <a:solidFill>
                  <a:schemeClr val="tx1"/>
                </a:solidFill>
                <a:latin typeface="Arial" charset="0"/>
              </a:defRPr>
            </a:lvl7pPr>
            <a:lvl8pPr marL="1371566" algn="l" rtl="0" eaLnBrk="1" fontAlgn="base" hangingPunct="1">
              <a:spcBef>
                <a:spcPct val="0"/>
              </a:spcBef>
              <a:spcAft>
                <a:spcPct val="0"/>
              </a:spcAft>
              <a:defRPr sz="2400" b="1">
                <a:solidFill>
                  <a:schemeClr val="tx1"/>
                </a:solidFill>
                <a:latin typeface="Arial" charset="0"/>
              </a:defRPr>
            </a:lvl8pPr>
            <a:lvl9pPr marL="1828754" algn="l" rtl="0" eaLnBrk="1" fontAlgn="base" hangingPunct="1">
              <a:spcBef>
                <a:spcPct val="0"/>
              </a:spcBef>
              <a:spcAft>
                <a:spcPct val="0"/>
              </a:spcAft>
              <a:defRPr sz="2400" b="1">
                <a:solidFill>
                  <a:schemeClr val="tx1"/>
                </a:solidFill>
                <a:latin typeface="Arial" charset="0"/>
              </a:defRPr>
            </a:lvl9pPr>
          </a:lstStyle>
          <a:p>
            <a:r>
              <a:rPr lang="en-GB" kern="0" dirty="0"/>
              <a:t>Crossline counting and</a:t>
            </a:r>
            <a:br>
              <a:rPr lang="en-GB" kern="0" dirty="0"/>
            </a:br>
            <a:r>
              <a:rPr lang="en-GB" kern="0" dirty="0"/>
              <a:t> line crossing automated actions</a:t>
            </a:r>
            <a:endParaRPr lang="en-GB" b="0" kern="0" dirty="0"/>
          </a:p>
        </p:txBody>
      </p:sp>
      <p:grpSp>
        <p:nvGrpSpPr>
          <p:cNvPr id="6" name="Group 5">
            <a:extLst>
              <a:ext uri="{FF2B5EF4-FFF2-40B4-BE49-F238E27FC236}">
                <a16:creationId xmlns:a16="http://schemas.microsoft.com/office/drawing/2014/main" id="{89F01B7B-24A4-BEBE-D53D-DA787364DD82}"/>
              </a:ext>
            </a:extLst>
          </p:cNvPr>
          <p:cNvGrpSpPr/>
          <p:nvPr/>
        </p:nvGrpSpPr>
        <p:grpSpPr>
          <a:xfrm>
            <a:off x="1631651" y="68615"/>
            <a:ext cx="1003061" cy="982752"/>
            <a:chOff x="3612001" y="876583"/>
            <a:chExt cx="1538493" cy="1530763"/>
          </a:xfrm>
          <a:noFill/>
        </p:grpSpPr>
        <p:sp>
          <p:nvSpPr>
            <p:cNvPr id="7" name="Oval 6">
              <a:extLst>
                <a:ext uri="{FF2B5EF4-FFF2-40B4-BE49-F238E27FC236}">
                  <a16:creationId xmlns:a16="http://schemas.microsoft.com/office/drawing/2014/main" id="{D856E957-06FC-0290-4EE0-ED2E1B5DE995}"/>
                </a:ext>
              </a:extLst>
            </p:cNvPr>
            <p:cNvSpPr/>
            <p:nvPr/>
          </p:nvSpPr>
          <p:spPr bwMode="auto">
            <a:xfrm>
              <a:off x="3612001" y="876583"/>
              <a:ext cx="1538493" cy="1530763"/>
            </a:xfrm>
            <a:prstGeom prst="ellipse">
              <a:avLst/>
            </a:prstGeom>
            <a:solidFill>
              <a:schemeClr val="bg1"/>
            </a:solidFill>
            <a:ln w="25400" cap="flat" cmpd="sng" algn="ctr">
              <a:solidFill>
                <a:schemeClr val="accent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3200">
                <a:latin typeface="Arial" charset="0"/>
              </a:endParaRPr>
            </a:p>
          </p:txBody>
        </p:sp>
        <p:sp>
          <p:nvSpPr>
            <p:cNvPr id="8" name="TextBox 7">
              <a:hlinkClick r:id="" action="ppaction://noaction"/>
              <a:extLst>
                <a:ext uri="{FF2B5EF4-FFF2-40B4-BE49-F238E27FC236}">
                  <a16:creationId xmlns:a16="http://schemas.microsoft.com/office/drawing/2014/main" id="{454C3EB0-71CA-5BD8-46AF-1EDAD8F1B142}"/>
                </a:ext>
              </a:extLst>
            </p:cNvPr>
            <p:cNvSpPr txBox="1"/>
            <p:nvPr/>
          </p:nvSpPr>
          <p:spPr>
            <a:xfrm>
              <a:off x="3619581" y="1753595"/>
              <a:ext cx="1512090" cy="487404"/>
            </a:xfrm>
            <a:prstGeom prst="rect">
              <a:avLst/>
            </a:prstGeom>
            <a:grpFill/>
          </p:spPr>
          <p:txBody>
            <a:bodyPr wrap="square" lIns="81280" tIns="0" rIns="81280" bIns="0" rtlCol="0" anchor="t">
              <a:noAutofit/>
            </a:bodyPr>
            <a:lstStyle/>
            <a:p>
              <a:pPr algn="ctr" defTabSz="1625538" fontAlgn="base">
                <a:lnSpc>
                  <a:spcPct val="90000"/>
                </a:lnSpc>
                <a:spcBef>
                  <a:spcPct val="0"/>
                </a:spcBef>
                <a:spcAft>
                  <a:spcPct val="0"/>
                </a:spcAft>
                <a:defRPr/>
              </a:pPr>
              <a:r>
                <a:rPr lang="en-US" sz="900" b="1" dirty="0">
                  <a:ea typeface="ＭＳ Ｐゴシック" pitchFamily="34" charset="-128"/>
                  <a:sym typeface="Helvetica Neue"/>
                </a:rPr>
                <a:t>AI-powered</a:t>
              </a:r>
              <a:br>
                <a:rPr lang="en-US" sz="900" b="1" dirty="0">
                  <a:ea typeface="ＭＳ Ｐゴシック" pitchFamily="34" charset="-128"/>
                  <a:sym typeface="Helvetica Neue"/>
                </a:rPr>
              </a:br>
              <a:r>
                <a:rPr lang="en-US" sz="900" b="1" dirty="0">
                  <a:ea typeface="ＭＳ Ｐゴシック" pitchFamily="34" charset="-128"/>
                  <a:sym typeface="Helvetica Neue"/>
                </a:rPr>
                <a:t>automation</a:t>
              </a:r>
            </a:p>
          </p:txBody>
        </p:sp>
        <p:pic>
          <p:nvPicPr>
            <p:cNvPr id="9" name="Graphic 105">
              <a:hlinkClick r:id="" action="ppaction://noaction"/>
              <a:extLst>
                <a:ext uri="{FF2B5EF4-FFF2-40B4-BE49-F238E27FC236}">
                  <a16:creationId xmlns:a16="http://schemas.microsoft.com/office/drawing/2014/main" id="{B5BF410B-77D1-3E3A-6A31-7BD38230A1A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53143" y="961876"/>
              <a:ext cx="856211" cy="856211"/>
            </a:xfrm>
            <a:prstGeom prst="rect">
              <a:avLst/>
            </a:prstGeom>
            <a:grpFill/>
          </p:spPr>
        </p:pic>
      </p:grpSp>
      <p:grpSp>
        <p:nvGrpSpPr>
          <p:cNvPr id="10" name="Group 9">
            <a:extLst>
              <a:ext uri="{FF2B5EF4-FFF2-40B4-BE49-F238E27FC236}">
                <a16:creationId xmlns:a16="http://schemas.microsoft.com/office/drawing/2014/main" id="{8DA3A5C4-2F46-FB4C-B96E-56CC430AEB47}"/>
              </a:ext>
            </a:extLst>
          </p:cNvPr>
          <p:cNvGrpSpPr/>
          <p:nvPr/>
        </p:nvGrpSpPr>
        <p:grpSpPr>
          <a:xfrm>
            <a:off x="3355139" y="1434710"/>
            <a:ext cx="2087444" cy="2348374"/>
            <a:chOff x="4095750" y="508000"/>
            <a:chExt cx="2844800" cy="3200400"/>
          </a:xfrm>
        </p:grpSpPr>
        <p:sp>
          <p:nvSpPr>
            <p:cNvPr id="11" name="Right Arrow 10">
              <a:extLst>
                <a:ext uri="{FF2B5EF4-FFF2-40B4-BE49-F238E27FC236}">
                  <a16:creationId xmlns:a16="http://schemas.microsoft.com/office/drawing/2014/main" id="{708ED860-5077-8A2C-0CDB-D219864D5458}"/>
                </a:ext>
              </a:extLst>
            </p:cNvPr>
            <p:cNvSpPr/>
            <p:nvPr/>
          </p:nvSpPr>
          <p:spPr bwMode="auto">
            <a:xfrm>
              <a:off x="5267474" y="822325"/>
              <a:ext cx="1673076" cy="679450"/>
            </a:xfrm>
            <a:prstGeom prst="rightArrow">
              <a:avLst>
                <a:gd name="adj1" fmla="val 50000"/>
                <a:gd name="adj2" fmla="val 49074"/>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a:endParaRPr lang="en-US" sz="2400">
                <a:solidFill>
                  <a:sysClr val="windowText" lastClr="000000"/>
                </a:solidFill>
                <a:latin typeface="Arial" charset="0"/>
              </a:endParaRPr>
            </a:p>
          </p:txBody>
        </p:sp>
        <p:sp>
          <p:nvSpPr>
            <p:cNvPr id="12" name="Alternate Process 11">
              <a:extLst>
                <a:ext uri="{FF2B5EF4-FFF2-40B4-BE49-F238E27FC236}">
                  <a16:creationId xmlns:a16="http://schemas.microsoft.com/office/drawing/2014/main" id="{21230782-8830-DC85-52F2-236FB64E0098}"/>
                </a:ext>
              </a:extLst>
            </p:cNvPr>
            <p:cNvSpPr/>
            <p:nvPr/>
          </p:nvSpPr>
          <p:spPr bwMode="auto">
            <a:xfrm>
              <a:off x="4159249" y="508000"/>
              <a:ext cx="2049015" cy="1295400"/>
            </a:xfrm>
            <a:prstGeom prst="flowChartAlternateProcess">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377"/>
              <a:r>
                <a:rPr lang="en-US" sz="1400" b="1" dirty="0">
                  <a:solidFill>
                    <a:sysClr val="windowText" lastClr="000000"/>
                  </a:solidFill>
                  <a:latin typeface="Arial" charset="0"/>
                </a:rPr>
                <a:t>AI-powered analytic triggers event</a:t>
              </a:r>
            </a:p>
          </p:txBody>
        </p:sp>
        <p:pic>
          <p:nvPicPr>
            <p:cNvPr id="13" name="Picture 14" descr="AXIS P3267-LV Dome Camera mounted on wall from left">
              <a:extLst>
                <a:ext uri="{FF2B5EF4-FFF2-40B4-BE49-F238E27FC236}">
                  <a16:creationId xmlns:a16="http://schemas.microsoft.com/office/drawing/2014/main" id="{22F216D3-DA80-E027-7228-B0A9EA87C9F9}"/>
                </a:ext>
              </a:extLst>
            </p:cNvPr>
            <p:cNvPicPr>
              <a:picLocks noChangeAspect="1" noChangeArrowheads="1"/>
            </p:cNvPicPr>
            <p:nvPr/>
          </p:nvPicPr>
          <p:blipFill>
            <a:blip r:embed="rId3">
              <a:clrChange>
                <a:clrFrom>
                  <a:srgbClr val="F8F7F5"/>
                </a:clrFrom>
                <a:clrTo>
                  <a:srgbClr val="F8F7F5">
                    <a:alpha val="0"/>
                  </a:srgbClr>
                </a:clrTo>
              </a:clrChange>
              <a:extLst>
                <a:ext uri="{28A0092B-C50C-407E-A947-70E740481C1C}">
                  <a14:useLocalDpi xmlns:a14="http://schemas.microsoft.com/office/drawing/2010/main" val="0"/>
                </a:ext>
              </a:extLst>
            </a:blip>
            <a:srcRect/>
            <a:stretch>
              <a:fillRect/>
            </a:stretch>
          </p:blipFill>
          <p:spPr bwMode="auto">
            <a:xfrm>
              <a:off x="4095750" y="2413000"/>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AXIS P1465-LE Bullet Camera white with the axis logo">
              <a:extLst>
                <a:ext uri="{FF2B5EF4-FFF2-40B4-BE49-F238E27FC236}">
                  <a16:creationId xmlns:a16="http://schemas.microsoft.com/office/drawing/2014/main" id="{069FF217-8359-9B60-7200-3539220EEA28}"/>
                </a:ext>
              </a:extLst>
            </p:cNvPr>
            <p:cNvPicPr>
              <a:picLocks noChangeAspect="1" noChangeArrowheads="1"/>
            </p:cNvPicPr>
            <p:nvPr/>
          </p:nvPicPr>
          <p:blipFill>
            <a:blip r:embed="rId4">
              <a:clrChange>
                <a:clrFrom>
                  <a:srgbClr val="F9F8F6"/>
                </a:clrFrom>
                <a:clrTo>
                  <a:srgbClr val="F9F8F6">
                    <a:alpha val="0"/>
                  </a:srgbClr>
                </a:clrTo>
              </a:clrChange>
              <a:extLst>
                <a:ext uri="{28A0092B-C50C-407E-A947-70E740481C1C}">
                  <a14:useLocalDpi xmlns:a14="http://schemas.microsoft.com/office/drawing/2010/main" val="0"/>
                </a:ext>
              </a:extLst>
            </a:blip>
            <a:srcRect/>
            <a:stretch>
              <a:fillRect/>
            </a:stretch>
          </p:blipFill>
          <p:spPr bwMode="auto">
            <a:xfrm flipH="1">
              <a:off x="4756150" y="1803400"/>
              <a:ext cx="1625600" cy="1625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ADF38F15-DE53-B284-7363-77B191700D0A}"/>
              </a:ext>
            </a:extLst>
          </p:cNvPr>
          <p:cNvGrpSpPr/>
          <p:nvPr/>
        </p:nvGrpSpPr>
        <p:grpSpPr>
          <a:xfrm>
            <a:off x="5477959" y="1355483"/>
            <a:ext cx="3067832" cy="2790991"/>
            <a:chOff x="6988762" y="400026"/>
            <a:chExt cx="4180888" cy="3803607"/>
          </a:xfrm>
        </p:grpSpPr>
        <p:sp>
          <p:nvSpPr>
            <p:cNvPr id="21" name="Right Arrow 20">
              <a:extLst>
                <a:ext uri="{FF2B5EF4-FFF2-40B4-BE49-F238E27FC236}">
                  <a16:creationId xmlns:a16="http://schemas.microsoft.com/office/drawing/2014/main" id="{E886EE2C-C69A-445A-B43A-2BD504A76B0C}"/>
                </a:ext>
              </a:extLst>
            </p:cNvPr>
            <p:cNvSpPr/>
            <p:nvPr/>
          </p:nvSpPr>
          <p:spPr bwMode="auto">
            <a:xfrm rot="5400000">
              <a:off x="7313040" y="3580202"/>
              <a:ext cx="1045397" cy="201464"/>
            </a:xfrm>
            <a:prstGeom prst="rightArrow">
              <a:avLst>
                <a:gd name="adj1" fmla="val 50000"/>
                <a:gd name="adj2" fmla="val 49074"/>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a:endParaRPr lang="en-US" sz="2400">
                <a:latin typeface="Arial" charset="0"/>
              </a:endParaRPr>
            </a:p>
          </p:txBody>
        </p:sp>
        <p:sp>
          <p:nvSpPr>
            <p:cNvPr id="22" name="Alternate Process 21">
              <a:extLst>
                <a:ext uri="{FF2B5EF4-FFF2-40B4-BE49-F238E27FC236}">
                  <a16:creationId xmlns:a16="http://schemas.microsoft.com/office/drawing/2014/main" id="{F338EEA7-E977-B269-B3E3-12E1D2AE729C}"/>
                </a:ext>
              </a:extLst>
            </p:cNvPr>
            <p:cNvSpPr/>
            <p:nvPr/>
          </p:nvSpPr>
          <p:spPr bwMode="auto">
            <a:xfrm>
              <a:off x="7007498" y="2794372"/>
              <a:ext cx="1795636" cy="990228"/>
            </a:xfrm>
            <a:prstGeom prst="flowChartAlternateProcess">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377"/>
              <a:r>
                <a:rPr lang="en-US" sz="1300" b="1" dirty="0">
                  <a:solidFill>
                    <a:schemeClr val="bg1"/>
                  </a:solidFill>
                  <a:latin typeface="+mj-lt"/>
                </a:rPr>
                <a:t>Operator triggered action</a:t>
              </a:r>
            </a:p>
          </p:txBody>
        </p:sp>
        <p:sp>
          <p:nvSpPr>
            <p:cNvPr id="23" name="Alternate Process 22">
              <a:extLst>
                <a:ext uri="{FF2B5EF4-FFF2-40B4-BE49-F238E27FC236}">
                  <a16:creationId xmlns:a16="http://schemas.microsoft.com/office/drawing/2014/main" id="{413B8F50-EBCF-C22C-358A-D05EE2D43C13}"/>
                </a:ext>
              </a:extLst>
            </p:cNvPr>
            <p:cNvSpPr/>
            <p:nvPr/>
          </p:nvSpPr>
          <p:spPr bwMode="auto">
            <a:xfrm>
              <a:off x="6988762" y="400026"/>
              <a:ext cx="4148584" cy="1841499"/>
            </a:xfrm>
            <a:prstGeom prst="flowChartAlternateProcess">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377"/>
              <a:r>
                <a:rPr lang="en-US" sz="1400" b="1" dirty="0">
                  <a:solidFill>
                    <a:sysClr val="windowText" lastClr="000000"/>
                  </a:solidFill>
                  <a:latin typeface="Arial" charset="0"/>
                </a:rPr>
                <a:t>XProtect Rules Engine + </a:t>
              </a:r>
              <a:br>
                <a:rPr lang="en-US" sz="1400" b="1" dirty="0">
                  <a:solidFill>
                    <a:sysClr val="windowText" lastClr="000000"/>
                  </a:solidFill>
                  <a:latin typeface="Arial" charset="0"/>
                </a:rPr>
              </a:br>
              <a:r>
                <a:rPr lang="en-US" sz="1400" b="1" dirty="0"/>
                <a:t>AXIS Optimizer events control panel</a:t>
              </a:r>
              <a:endParaRPr lang="en-US" sz="1400" b="1" dirty="0">
                <a:solidFill>
                  <a:sysClr val="windowText" lastClr="000000"/>
                </a:solidFill>
                <a:latin typeface="Arial" charset="0"/>
              </a:endParaRPr>
            </a:p>
          </p:txBody>
        </p:sp>
        <p:sp>
          <p:nvSpPr>
            <p:cNvPr id="24" name="Right Arrow 23">
              <a:extLst>
                <a:ext uri="{FF2B5EF4-FFF2-40B4-BE49-F238E27FC236}">
                  <a16:creationId xmlns:a16="http://schemas.microsoft.com/office/drawing/2014/main" id="{3ADF4806-4FCD-2212-2A00-14780AA4D106}"/>
                </a:ext>
              </a:extLst>
            </p:cNvPr>
            <p:cNvSpPr/>
            <p:nvPr/>
          </p:nvSpPr>
          <p:spPr bwMode="auto">
            <a:xfrm rot="5400000">
              <a:off x="9742051" y="3580203"/>
              <a:ext cx="1045397" cy="201464"/>
            </a:xfrm>
            <a:prstGeom prst="rightArrow">
              <a:avLst>
                <a:gd name="adj1" fmla="val 50000"/>
                <a:gd name="adj2" fmla="val 49074"/>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a:endParaRPr lang="en-US" sz="2400">
                <a:latin typeface="Arial" charset="0"/>
              </a:endParaRPr>
            </a:p>
          </p:txBody>
        </p:sp>
        <p:sp>
          <p:nvSpPr>
            <p:cNvPr id="25" name="Alternate Process 24">
              <a:extLst>
                <a:ext uri="{FF2B5EF4-FFF2-40B4-BE49-F238E27FC236}">
                  <a16:creationId xmlns:a16="http://schemas.microsoft.com/office/drawing/2014/main" id="{408FB8D0-3FD1-9424-AAAA-1EB52B220649}"/>
                </a:ext>
              </a:extLst>
            </p:cNvPr>
            <p:cNvSpPr/>
            <p:nvPr/>
          </p:nvSpPr>
          <p:spPr bwMode="auto">
            <a:xfrm>
              <a:off x="9374014" y="2781672"/>
              <a:ext cx="1795636" cy="990228"/>
            </a:xfrm>
            <a:prstGeom prst="flowChartAlternateProcess">
              <a:avLst/>
            </a:prstGeom>
            <a:solidFill>
              <a:srgbClr val="FFC000"/>
            </a:solidFill>
            <a:ln>
              <a:noFill/>
              <a:headEnd type="none" w="med" len="med"/>
              <a:tailEnd type="none" w="med" len="med"/>
            </a:ln>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377"/>
              <a:r>
                <a:rPr lang="en-US" sz="1400" b="1" dirty="0">
                  <a:solidFill>
                    <a:sysClr val="windowText" lastClr="000000"/>
                  </a:solidFill>
                  <a:latin typeface="+mj-lt"/>
                </a:rPr>
                <a:t> AI-powered automation</a:t>
              </a:r>
            </a:p>
          </p:txBody>
        </p:sp>
        <p:sp>
          <p:nvSpPr>
            <p:cNvPr id="26" name="Right Arrow 25">
              <a:extLst>
                <a:ext uri="{FF2B5EF4-FFF2-40B4-BE49-F238E27FC236}">
                  <a16:creationId xmlns:a16="http://schemas.microsoft.com/office/drawing/2014/main" id="{D54DEE27-0175-B365-9053-D3B78F5EBDD1}"/>
                </a:ext>
              </a:extLst>
            </p:cNvPr>
            <p:cNvSpPr/>
            <p:nvPr/>
          </p:nvSpPr>
          <p:spPr bwMode="auto">
            <a:xfrm rot="5400000">
              <a:off x="9742051" y="2056208"/>
              <a:ext cx="1045397" cy="201464"/>
            </a:xfrm>
            <a:prstGeom prst="rightArrow">
              <a:avLst>
                <a:gd name="adj1" fmla="val 50000"/>
                <a:gd name="adj2" fmla="val 49074"/>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a:endParaRPr lang="en-US" sz="2400">
                <a:latin typeface="Arial" charset="0"/>
              </a:endParaRPr>
            </a:p>
          </p:txBody>
        </p:sp>
        <p:sp>
          <p:nvSpPr>
            <p:cNvPr id="27" name="Right Arrow 26">
              <a:extLst>
                <a:ext uri="{FF2B5EF4-FFF2-40B4-BE49-F238E27FC236}">
                  <a16:creationId xmlns:a16="http://schemas.microsoft.com/office/drawing/2014/main" id="{5FFEA82E-A741-6911-F013-E81F7180FC7B}"/>
                </a:ext>
              </a:extLst>
            </p:cNvPr>
            <p:cNvSpPr/>
            <p:nvPr/>
          </p:nvSpPr>
          <p:spPr bwMode="auto">
            <a:xfrm rot="5400000">
              <a:off x="7304817" y="2056208"/>
              <a:ext cx="1045397" cy="201464"/>
            </a:xfrm>
            <a:prstGeom prst="rightArrow">
              <a:avLst>
                <a:gd name="adj1" fmla="val 50000"/>
                <a:gd name="adj2" fmla="val 49074"/>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a:endParaRPr lang="en-US" sz="2400">
                <a:latin typeface="Arial" charset="0"/>
              </a:endParaRPr>
            </a:p>
          </p:txBody>
        </p:sp>
      </p:grpSp>
      <p:grpSp>
        <p:nvGrpSpPr>
          <p:cNvPr id="2" name="Group 1">
            <a:extLst>
              <a:ext uri="{FF2B5EF4-FFF2-40B4-BE49-F238E27FC236}">
                <a16:creationId xmlns:a16="http://schemas.microsoft.com/office/drawing/2014/main" id="{3E557D7F-08AB-7201-04D0-D5D59B39E163}"/>
              </a:ext>
            </a:extLst>
          </p:cNvPr>
          <p:cNvGrpSpPr/>
          <p:nvPr/>
        </p:nvGrpSpPr>
        <p:grpSpPr>
          <a:xfrm>
            <a:off x="1167417" y="1434711"/>
            <a:ext cx="2227229" cy="2340883"/>
            <a:chOff x="1167417" y="1434711"/>
            <a:chExt cx="2227229" cy="2340883"/>
          </a:xfrm>
        </p:grpSpPr>
        <p:pic>
          <p:nvPicPr>
            <p:cNvPr id="16" name="Picture 15">
              <a:extLst>
                <a:ext uri="{FF2B5EF4-FFF2-40B4-BE49-F238E27FC236}">
                  <a16:creationId xmlns:a16="http://schemas.microsoft.com/office/drawing/2014/main" id="{9EFEDE7F-5FA1-7BFC-0B12-A3FE3A67FA99}"/>
                </a:ext>
              </a:extLst>
            </p:cNvPr>
            <p:cNvPicPr>
              <a:picLocks noChangeAspect="1"/>
            </p:cNvPicPr>
            <p:nvPr/>
          </p:nvPicPr>
          <p:blipFill>
            <a:blip r:embed="rId5"/>
            <a:srcRect/>
            <a:stretch/>
          </p:blipFill>
          <p:spPr>
            <a:xfrm>
              <a:off x="1167418" y="2689630"/>
              <a:ext cx="1863789" cy="504085"/>
            </a:xfrm>
            <a:prstGeom prst="rect">
              <a:avLst/>
            </a:prstGeom>
            <a:ln>
              <a:solidFill>
                <a:schemeClr val="tx1"/>
              </a:solidFill>
            </a:ln>
          </p:spPr>
        </p:pic>
        <p:grpSp>
          <p:nvGrpSpPr>
            <p:cNvPr id="17" name="Group 16">
              <a:extLst>
                <a:ext uri="{FF2B5EF4-FFF2-40B4-BE49-F238E27FC236}">
                  <a16:creationId xmlns:a16="http://schemas.microsoft.com/office/drawing/2014/main" id="{0D7D3E48-CCE9-B455-C721-5B43DA4F33A9}"/>
                </a:ext>
              </a:extLst>
            </p:cNvPr>
            <p:cNvGrpSpPr/>
            <p:nvPr/>
          </p:nvGrpSpPr>
          <p:grpSpPr>
            <a:xfrm>
              <a:off x="1372770" y="1434711"/>
              <a:ext cx="2021876" cy="1070783"/>
              <a:chOff x="1302207" y="508000"/>
              <a:chExt cx="2755443" cy="1459280"/>
            </a:xfrm>
          </p:grpSpPr>
          <p:sp>
            <p:nvSpPr>
              <p:cNvPr id="18" name="Right Arrow 17">
                <a:extLst>
                  <a:ext uri="{FF2B5EF4-FFF2-40B4-BE49-F238E27FC236}">
                    <a16:creationId xmlns:a16="http://schemas.microsoft.com/office/drawing/2014/main" id="{3859347F-B6C1-6E64-29C9-E51DD36902B7}"/>
                  </a:ext>
                </a:extLst>
              </p:cNvPr>
              <p:cNvSpPr/>
              <p:nvPr/>
            </p:nvSpPr>
            <p:spPr bwMode="auto">
              <a:xfrm>
                <a:off x="2847578" y="822325"/>
                <a:ext cx="1210072" cy="679450"/>
              </a:xfrm>
              <a:prstGeom prst="rightArrow">
                <a:avLst>
                  <a:gd name="adj1" fmla="val 50000"/>
                  <a:gd name="adj2" fmla="val 49074"/>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a:endParaRPr lang="en-US" sz="2400">
                  <a:solidFill>
                    <a:sysClr val="windowText" lastClr="000000"/>
                  </a:solidFill>
                  <a:latin typeface="Arial" charset="0"/>
                </a:endParaRPr>
              </a:p>
            </p:txBody>
          </p:sp>
          <p:sp>
            <p:nvSpPr>
              <p:cNvPr id="19" name="Alternate Process 18">
                <a:extLst>
                  <a:ext uri="{FF2B5EF4-FFF2-40B4-BE49-F238E27FC236}">
                    <a16:creationId xmlns:a16="http://schemas.microsoft.com/office/drawing/2014/main" id="{A623A37B-70D0-0E69-EF22-EC2BDCE98859}"/>
                  </a:ext>
                </a:extLst>
              </p:cNvPr>
              <p:cNvSpPr/>
              <p:nvPr/>
            </p:nvSpPr>
            <p:spPr bwMode="auto">
              <a:xfrm>
                <a:off x="1302207" y="508000"/>
                <a:ext cx="2124757" cy="1459280"/>
              </a:xfrm>
              <a:prstGeom prst="flowChartAlternateProcess">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377"/>
                <a:r>
                  <a:rPr lang="en-US" sz="1600" b="1" dirty="0">
                    <a:solidFill>
                      <a:sysClr val="windowText" lastClr="000000"/>
                    </a:solidFill>
                    <a:latin typeface="Arial" charset="0"/>
                  </a:rPr>
                  <a:t>Set up scenario in AXIS Object Analytics</a:t>
                </a:r>
              </a:p>
            </p:txBody>
          </p:sp>
        </p:grpSp>
        <p:pic>
          <p:nvPicPr>
            <p:cNvPr id="38" name="Picture 37" descr="A black text on a white background&#10;&#10;AI-generated content may be incorrect.">
              <a:extLst>
                <a:ext uri="{FF2B5EF4-FFF2-40B4-BE49-F238E27FC236}">
                  <a16:creationId xmlns:a16="http://schemas.microsoft.com/office/drawing/2014/main" id="{CCF90801-C180-6A31-376B-FAEE6861DAE6}"/>
                </a:ext>
              </a:extLst>
            </p:cNvPr>
            <p:cNvPicPr>
              <a:picLocks noChangeAspect="1"/>
            </p:cNvPicPr>
            <p:nvPr/>
          </p:nvPicPr>
          <p:blipFill>
            <a:blip r:embed="rId6">
              <a:extLst>
                <a:ext uri="{28A0092B-C50C-407E-A947-70E740481C1C}">
                  <a14:useLocalDpi xmlns:a14="http://schemas.microsoft.com/office/drawing/2010/main" val="0"/>
                </a:ext>
              </a:extLst>
            </a:blip>
            <a:srcRect t="10310" r="3689" b="9489"/>
            <a:stretch>
              <a:fillRect/>
            </a:stretch>
          </p:blipFill>
          <p:spPr>
            <a:xfrm>
              <a:off x="1167417" y="3271509"/>
              <a:ext cx="1863789" cy="504085"/>
            </a:xfrm>
            <a:prstGeom prst="rect">
              <a:avLst/>
            </a:prstGeom>
            <a:ln>
              <a:solidFill>
                <a:schemeClr val="tx1"/>
              </a:solidFill>
            </a:ln>
          </p:spPr>
        </p:pic>
      </p:grpSp>
      <p:sp>
        <p:nvSpPr>
          <p:cNvPr id="39" name="Alternate Process 38">
            <a:extLst>
              <a:ext uri="{FF2B5EF4-FFF2-40B4-BE49-F238E27FC236}">
                <a16:creationId xmlns:a16="http://schemas.microsoft.com/office/drawing/2014/main" id="{486EA1CC-19F3-9BB0-D8BA-072A13E2B9E8}"/>
              </a:ext>
            </a:extLst>
          </p:cNvPr>
          <p:cNvSpPr/>
          <p:nvPr/>
        </p:nvSpPr>
        <p:spPr bwMode="auto">
          <a:xfrm>
            <a:off x="4743662" y="3249530"/>
            <a:ext cx="4400337" cy="2336349"/>
          </a:xfrm>
          <a:prstGeom prst="flowChartAlternateProcess">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377"/>
            <a:r>
              <a:rPr lang="en-US" sz="1400" dirty="0">
                <a:latin typeface="Arial"/>
                <a:cs typeface="Arial"/>
              </a:rPr>
              <a:t>Outcome: accurately manage real-time events</a:t>
            </a:r>
          </a:p>
        </p:txBody>
      </p:sp>
    </p:spTree>
    <p:extLst>
      <p:ext uri="{BB962C8B-B14F-4D97-AF65-F5344CB8AC3E}">
        <p14:creationId xmlns:p14="http://schemas.microsoft.com/office/powerpoint/2010/main" val="48855872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1B38B3D-3121-CDF9-B4B5-03FC94C68E39}"/>
              </a:ext>
            </a:extLst>
          </p:cNvPr>
          <p:cNvSpPr>
            <a:spLocks noGrp="1"/>
          </p:cNvSpPr>
          <p:nvPr>
            <p:ph type="title"/>
          </p:nvPr>
        </p:nvSpPr>
        <p:spPr/>
        <p:txBody>
          <a:bodyPr/>
          <a:lstStyle/>
          <a:p>
            <a:r>
              <a:rPr lang="en-US" dirty="0"/>
              <a:t>How it works – e</a:t>
            </a:r>
            <a:r>
              <a:rPr lang="en-US" kern="0" dirty="0"/>
              <a:t>asily</a:t>
            </a:r>
            <a:r>
              <a:rPr lang="en-GB" kern="0" dirty="0"/>
              <a:t> set up scenarios</a:t>
            </a:r>
            <a:endParaRPr lang="en-GB" dirty="0"/>
          </a:p>
        </p:txBody>
      </p:sp>
      <p:sp>
        <p:nvSpPr>
          <p:cNvPr id="8" name="Text Placeholder 7">
            <a:extLst>
              <a:ext uri="{FF2B5EF4-FFF2-40B4-BE49-F238E27FC236}">
                <a16:creationId xmlns:a16="http://schemas.microsoft.com/office/drawing/2014/main" id="{9623F432-FAC0-15AC-9FB2-9766FCF10642}"/>
              </a:ext>
            </a:extLst>
          </p:cNvPr>
          <p:cNvSpPr>
            <a:spLocks noGrp="1"/>
          </p:cNvSpPr>
          <p:nvPr>
            <p:ph type="body" sz="quarter" idx="15"/>
          </p:nvPr>
        </p:nvSpPr>
        <p:spPr/>
        <p:txBody>
          <a:bodyPr/>
          <a:lstStyle/>
          <a:p>
            <a:r>
              <a:rPr lang="en-GB" dirty="0"/>
              <a:t>Open AXIS Object Analytics in web browser</a:t>
            </a:r>
          </a:p>
        </p:txBody>
      </p:sp>
      <p:sp>
        <p:nvSpPr>
          <p:cNvPr id="9" name="Text Placeholder 8">
            <a:extLst>
              <a:ext uri="{FF2B5EF4-FFF2-40B4-BE49-F238E27FC236}">
                <a16:creationId xmlns:a16="http://schemas.microsoft.com/office/drawing/2014/main" id="{75E3FC5C-27B3-BE77-6C9E-4874A297C5DB}"/>
              </a:ext>
            </a:extLst>
          </p:cNvPr>
          <p:cNvSpPr>
            <a:spLocks noGrp="1"/>
          </p:cNvSpPr>
          <p:nvPr>
            <p:ph type="body" sz="quarter" idx="16"/>
          </p:nvPr>
        </p:nvSpPr>
        <p:spPr/>
        <p:txBody>
          <a:bodyPr/>
          <a:lstStyle/>
          <a:p>
            <a:r>
              <a:rPr lang="en-GB" dirty="0"/>
              <a:t>Easily set up the desired scenario</a:t>
            </a:r>
          </a:p>
        </p:txBody>
      </p:sp>
      <p:sp>
        <p:nvSpPr>
          <p:cNvPr id="10" name="Text Placeholder 9">
            <a:extLst>
              <a:ext uri="{FF2B5EF4-FFF2-40B4-BE49-F238E27FC236}">
                <a16:creationId xmlns:a16="http://schemas.microsoft.com/office/drawing/2014/main" id="{EFCFB25E-24EB-0B32-E41D-A26BC0BB3124}"/>
              </a:ext>
            </a:extLst>
          </p:cNvPr>
          <p:cNvSpPr>
            <a:spLocks noGrp="1"/>
          </p:cNvSpPr>
          <p:nvPr>
            <p:ph type="body" sz="quarter" idx="17"/>
          </p:nvPr>
        </p:nvSpPr>
        <p:spPr/>
        <p:txBody>
          <a:bodyPr/>
          <a:lstStyle/>
          <a:p>
            <a:r>
              <a:rPr lang="en-GB" dirty="0"/>
              <a:t>Adjust specifications and apply</a:t>
            </a:r>
          </a:p>
        </p:txBody>
      </p:sp>
      <p:pic>
        <p:nvPicPr>
          <p:cNvPr id="4" name="AOA_Line_crossing">
            <a:hlinkClick r:id="" action="ppaction://media"/>
            <a:extLst>
              <a:ext uri="{FF2B5EF4-FFF2-40B4-BE49-F238E27FC236}">
                <a16:creationId xmlns:a16="http://schemas.microsoft.com/office/drawing/2014/main" id="{D3FACFC4-741B-9D2D-8563-1444DF214AC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071795" y="989709"/>
            <a:ext cx="2661777" cy="1497324"/>
          </a:xfrm>
          <a:prstGeom prst="rect">
            <a:avLst/>
          </a:prstGeom>
        </p:spPr>
      </p:pic>
      <p:sp>
        <p:nvSpPr>
          <p:cNvPr id="6" name="Rubrik 4">
            <a:extLst>
              <a:ext uri="{FF2B5EF4-FFF2-40B4-BE49-F238E27FC236}">
                <a16:creationId xmlns:a16="http://schemas.microsoft.com/office/drawing/2014/main" id="{9C2063BE-4CAE-8345-212F-D667CCC7C6BC}"/>
              </a:ext>
            </a:extLst>
          </p:cNvPr>
          <p:cNvSpPr txBox="1">
            <a:spLocks/>
          </p:cNvSpPr>
          <p:nvPr/>
        </p:nvSpPr>
        <p:spPr>
          <a:xfrm>
            <a:off x="7241726" y="1630763"/>
            <a:ext cx="1143632" cy="215216"/>
          </a:xfrm>
          <a:prstGeom prst="rect">
            <a:avLst/>
          </a:prstGeom>
        </p:spPr>
        <p:txBody>
          <a:bodyPr/>
          <a:lstStyle>
            <a:lvl1pPr algn="l" rtl="0" eaLnBrk="1" fontAlgn="base" hangingPunct="1">
              <a:spcBef>
                <a:spcPct val="0"/>
              </a:spcBef>
              <a:spcAft>
                <a:spcPct val="0"/>
              </a:spcAft>
              <a:defRPr sz="2000" b="1">
                <a:solidFill>
                  <a:schemeClr val="tx1"/>
                </a:solidFill>
                <a:latin typeface="Arial"/>
                <a:ea typeface="ＭＳ Ｐゴシック" charset="0"/>
                <a:cs typeface="Arial"/>
              </a:defRPr>
            </a:lvl1pPr>
            <a:lvl2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2pPr>
            <a:lvl3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3pPr>
            <a:lvl4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4pPr>
            <a:lvl5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r>
              <a:rPr lang="en-GB" sz="1000" kern="0" dirty="0"/>
              <a:t>Line crossing</a:t>
            </a:r>
          </a:p>
        </p:txBody>
      </p:sp>
      <p:pic>
        <p:nvPicPr>
          <p:cNvPr id="11" name="axis_object_analytics_scenario_setup_crossline_counting">
            <a:hlinkClick r:id="" action="ppaction://media"/>
            <a:extLst>
              <a:ext uri="{FF2B5EF4-FFF2-40B4-BE49-F238E27FC236}">
                <a16:creationId xmlns:a16="http://schemas.microsoft.com/office/drawing/2014/main" id="{E0C25876-A8E3-43B2-E1A5-1C38659BB67A}"/>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071795" y="2648176"/>
            <a:ext cx="2661777" cy="1497324"/>
          </a:xfrm>
          <a:prstGeom prst="rect">
            <a:avLst/>
          </a:prstGeom>
        </p:spPr>
      </p:pic>
      <p:sp>
        <p:nvSpPr>
          <p:cNvPr id="14" name="Rubrik 4">
            <a:extLst>
              <a:ext uri="{FF2B5EF4-FFF2-40B4-BE49-F238E27FC236}">
                <a16:creationId xmlns:a16="http://schemas.microsoft.com/office/drawing/2014/main" id="{C72D4ED1-75CE-6C31-CF96-9802356A86C5}"/>
              </a:ext>
            </a:extLst>
          </p:cNvPr>
          <p:cNvSpPr txBox="1">
            <a:spLocks/>
          </p:cNvSpPr>
          <p:nvPr/>
        </p:nvSpPr>
        <p:spPr>
          <a:xfrm>
            <a:off x="6959494" y="3289230"/>
            <a:ext cx="1425864" cy="215216"/>
          </a:xfrm>
          <a:prstGeom prst="rect">
            <a:avLst/>
          </a:prstGeom>
        </p:spPr>
        <p:txBody>
          <a:bodyPr/>
          <a:lstStyle>
            <a:lvl1pPr algn="l" rtl="0" eaLnBrk="1" fontAlgn="base" hangingPunct="1">
              <a:spcBef>
                <a:spcPct val="0"/>
              </a:spcBef>
              <a:spcAft>
                <a:spcPct val="0"/>
              </a:spcAft>
              <a:defRPr sz="2000" b="1">
                <a:solidFill>
                  <a:schemeClr val="tx1"/>
                </a:solidFill>
                <a:latin typeface="Arial"/>
                <a:ea typeface="ＭＳ Ｐゴシック" charset="0"/>
                <a:cs typeface="Arial"/>
              </a:defRPr>
            </a:lvl1pPr>
            <a:lvl2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2pPr>
            <a:lvl3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3pPr>
            <a:lvl4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4pPr>
            <a:lvl5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r>
              <a:rPr lang="en-GB" sz="1000" kern="0" dirty="0"/>
              <a:t>Crossline counting </a:t>
            </a:r>
          </a:p>
        </p:txBody>
      </p:sp>
    </p:spTree>
    <p:extLst>
      <p:ext uri="{BB962C8B-B14F-4D97-AF65-F5344CB8AC3E}">
        <p14:creationId xmlns:p14="http://schemas.microsoft.com/office/powerpoint/2010/main" val="349576961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6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08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1"/>
                                        </p:tgtEl>
                                      </p:cBhvr>
                                    </p:cmd>
                                  </p:childTnLst>
                                </p:cTn>
                              </p:par>
                            </p:childTnLst>
                          </p:cTn>
                        </p:par>
                      </p:childTnLst>
                    </p:cTn>
                  </p:par>
                </p:childTnLst>
              </p:cTn>
              <p:nextCondLst>
                <p:cond evt="onClick" delay="0">
                  <p:tgtEl>
                    <p:spTgt spid="11"/>
                  </p:tgtEl>
                </p:cond>
              </p:nextCondLst>
            </p:seq>
            <p:video fullScrn="1">
              <p:cMediaNode vol="80000">
                <p:cTn id="21" fill="hold" display="0">
                  <p:stCondLst>
                    <p:cond delay="indefinite"/>
                  </p:stCondLst>
                </p:cTn>
                <p:tgtEl>
                  <p:spTgt spid="4"/>
                </p:tgtEl>
              </p:cMediaNode>
            </p:video>
            <p:video fullScrn="1">
              <p:cMediaNode vol="80000">
                <p:cTn id="22" fill="hold" display="0">
                  <p:stCondLst>
                    <p:cond delay="indefinite"/>
                  </p:stCondLst>
                </p:cTn>
                <p:tgtEl>
                  <p:spTgt spid="1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sitting at a table holding a cup&#10;&#10;Description automatically generated">
            <a:extLst>
              <a:ext uri="{FF2B5EF4-FFF2-40B4-BE49-F238E27FC236}">
                <a16:creationId xmlns:a16="http://schemas.microsoft.com/office/drawing/2014/main" id="{BE14635F-C861-EFC2-E775-146C6CE55977}"/>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397" t="16412" r="1" b="18174"/>
          <a:stretch/>
        </p:blipFill>
        <p:spPr>
          <a:xfrm>
            <a:off x="-1" y="673857"/>
            <a:ext cx="9157973" cy="4009268"/>
          </a:xfrm>
        </p:spPr>
      </p:pic>
      <p:sp>
        <p:nvSpPr>
          <p:cNvPr id="9" name="Rektangel 19">
            <a:extLst>
              <a:ext uri="{FF2B5EF4-FFF2-40B4-BE49-F238E27FC236}">
                <a16:creationId xmlns:a16="http://schemas.microsoft.com/office/drawing/2014/main" id="{4FFCE7B2-BE21-BAD4-0E28-8196C756451A}"/>
              </a:ext>
            </a:extLst>
          </p:cNvPr>
          <p:cNvSpPr/>
          <p:nvPr/>
        </p:nvSpPr>
        <p:spPr bwMode="auto">
          <a:xfrm>
            <a:off x="-1" y="673856"/>
            <a:ext cx="8992801" cy="4009267"/>
          </a:xfrm>
          <a:prstGeom prst="rect">
            <a:avLst/>
          </a:prstGeom>
          <a:gradFill flip="none" rotWithShape="1">
            <a:gsLst>
              <a:gs pos="35000">
                <a:schemeClr val="tx1">
                  <a:alpha val="38000"/>
                </a:schemeClr>
              </a:gs>
              <a:gs pos="0">
                <a:schemeClr val="tx1">
                  <a:alpha val="51000"/>
                </a:schemeClr>
              </a:gs>
              <a:gs pos="70000">
                <a:schemeClr val="tx1">
                  <a:alpha val="0"/>
                </a:schemeClr>
              </a:gs>
            </a:gsLst>
            <a:lin ang="0" scaled="1"/>
            <a:tileRect/>
          </a:gra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fontAlgn="base">
              <a:spcBef>
                <a:spcPct val="0"/>
              </a:spcBef>
              <a:spcAft>
                <a:spcPct val="0"/>
              </a:spcAft>
            </a:pPr>
            <a:endParaRPr lang="sv-SE" sz="1800" b="1" dirty="0">
              <a:solidFill>
                <a:schemeClr val="bg1"/>
              </a:solidFill>
              <a:latin typeface="LUBALINGRAPHECG-DEMI" panose="02060502020205020404" pitchFamily="18" charset="77"/>
            </a:endParaRPr>
          </a:p>
        </p:txBody>
      </p:sp>
      <p:sp>
        <p:nvSpPr>
          <p:cNvPr id="11" name="Title 3">
            <a:extLst>
              <a:ext uri="{FF2B5EF4-FFF2-40B4-BE49-F238E27FC236}">
                <a16:creationId xmlns:a16="http://schemas.microsoft.com/office/drawing/2014/main" id="{98814D85-49AA-28DC-DC0A-EF05323D242A}"/>
              </a:ext>
            </a:extLst>
          </p:cNvPr>
          <p:cNvSpPr>
            <a:spLocks noGrp="1"/>
          </p:cNvSpPr>
          <p:nvPr>
            <p:ph type="title"/>
          </p:nvPr>
        </p:nvSpPr>
        <p:spPr>
          <a:xfrm>
            <a:off x="630340" y="266087"/>
            <a:ext cx="8276656" cy="364331"/>
          </a:xfrm>
        </p:spPr>
        <p:txBody>
          <a:bodyPr>
            <a:noAutofit/>
          </a:bodyPr>
          <a:lstStyle/>
          <a:p>
            <a:r>
              <a:rPr lang="en-US" dirty="0">
                <a:effectLst/>
                <a:latin typeface="+mj-lt"/>
                <a:ea typeface="Calibri" panose="020F0502020204030204" pitchFamily="34" charset="0"/>
              </a:rPr>
              <a:t>AXIS Object Analytics – AI included in your camera </a:t>
            </a:r>
            <a:endParaRPr lang="sv-SE" dirty="0">
              <a:effectLst/>
              <a:latin typeface="+mj-lt"/>
              <a:ea typeface="Calibri" panose="020F0502020204030204" pitchFamily="34" charset="0"/>
            </a:endParaRPr>
          </a:p>
        </p:txBody>
      </p:sp>
      <p:sp>
        <p:nvSpPr>
          <p:cNvPr id="5" name="Content Placeholder 4">
            <a:extLst>
              <a:ext uri="{FF2B5EF4-FFF2-40B4-BE49-F238E27FC236}">
                <a16:creationId xmlns:a16="http://schemas.microsoft.com/office/drawing/2014/main" id="{4FCBB6F9-14D4-5A94-C57F-3AFBA6A71868}"/>
              </a:ext>
            </a:extLst>
          </p:cNvPr>
          <p:cNvSpPr>
            <a:spLocks noGrp="1"/>
          </p:cNvSpPr>
          <p:nvPr>
            <p:ph idx="1"/>
          </p:nvPr>
        </p:nvSpPr>
        <p:spPr>
          <a:xfrm>
            <a:off x="622299" y="2726203"/>
            <a:ext cx="5426076" cy="1633397"/>
          </a:xfrm>
        </p:spPr>
        <p:txBody>
          <a:bodyPr/>
          <a:lstStyle/>
          <a:p>
            <a:r>
              <a:rPr lang="en-US" dirty="0">
                <a:latin typeface="+mn-lt"/>
              </a:rPr>
              <a:t>Detect, classify, track, and count humans and vehicles</a:t>
            </a:r>
            <a:r>
              <a:rPr lang="en-GB" dirty="0">
                <a:latin typeface="+mn-lt"/>
              </a:rPr>
              <a:t> </a:t>
            </a:r>
          </a:p>
          <a:p>
            <a:r>
              <a:rPr lang="en-US" dirty="0">
                <a:effectLst/>
                <a:latin typeface="+mn-lt"/>
                <a:ea typeface="Calibri" panose="020F0502020204030204" pitchFamily="34" charset="0"/>
                <a:cs typeface="Calibri" panose="020F0502020204030204" pitchFamily="34" charset="0"/>
              </a:rPr>
              <a:t>For security, safety, and operational efficiency </a:t>
            </a:r>
            <a:endParaRPr lang="sv-SE" dirty="0">
              <a:effectLst/>
              <a:latin typeface="+mn-lt"/>
              <a:ea typeface="Calibri" panose="020F0502020204030204" pitchFamily="34" charset="0"/>
              <a:cs typeface="Times New Roman" panose="02020603050405020304" pitchFamily="18" charset="0"/>
            </a:endParaRPr>
          </a:p>
          <a:p>
            <a:r>
              <a:rPr lang="en-US" dirty="0">
                <a:latin typeface="+mn-lt"/>
              </a:rPr>
              <a:t>Run multiple scenarios simultaneously on the edge</a:t>
            </a:r>
            <a:endParaRPr lang="en-GB" dirty="0">
              <a:latin typeface="+mn-lt"/>
            </a:endParaRPr>
          </a:p>
          <a:p>
            <a:r>
              <a:rPr lang="en-GB" dirty="0">
                <a:latin typeface="+mn-lt"/>
              </a:rPr>
              <a:t>Flexible and easy configuration</a:t>
            </a:r>
          </a:p>
          <a:p>
            <a:r>
              <a:rPr lang="en-US" dirty="0">
                <a:latin typeface="+mn-lt"/>
              </a:rPr>
              <a:t>Preinstalled at no extra cost</a:t>
            </a:r>
          </a:p>
        </p:txBody>
      </p:sp>
    </p:spTree>
    <p:extLst>
      <p:ext uri="{BB962C8B-B14F-4D97-AF65-F5344CB8AC3E}">
        <p14:creationId xmlns:p14="http://schemas.microsoft.com/office/powerpoint/2010/main" val="54869315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ADB86D-17EA-24FB-984F-B6A85C52B7D4}"/>
              </a:ext>
            </a:extLst>
          </p:cNvPr>
          <p:cNvSpPr>
            <a:spLocks noGrp="1"/>
          </p:cNvSpPr>
          <p:nvPr>
            <p:ph type="title"/>
          </p:nvPr>
        </p:nvSpPr>
        <p:spPr/>
        <p:txBody>
          <a:bodyPr/>
          <a:lstStyle/>
          <a:p>
            <a:r>
              <a:rPr lang="en-GB" dirty="0"/>
              <a:t>Highlights – AXIS Object Analytics</a:t>
            </a:r>
          </a:p>
        </p:txBody>
      </p:sp>
      <p:sp>
        <p:nvSpPr>
          <p:cNvPr id="6" name="Content Placeholder 5">
            <a:extLst>
              <a:ext uri="{FF2B5EF4-FFF2-40B4-BE49-F238E27FC236}">
                <a16:creationId xmlns:a16="http://schemas.microsoft.com/office/drawing/2014/main" id="{B8AEBA68-2998-42DC-6887-4736EBCE9AE5}"/>
              </a:ext>
            </a:extLst>
          </p:cNvPr>
          <p:cNvSpPr>
            <a:spLocks noGrp="1"/>
          </p:cNvSpPr>
          <p:nvPr>
            <p:ph idx="1"/>
          </p:nvPr>
        </p:nvSpPr>
        <p:spPr/>
        <p:txBody>
          <a:bodyPr>
            <a:normAutofit/>
          </a:bodyPr>
          <a:lstStyle/>
          <a:p>
            <a:r>
              <a:rPr lang="en-US" sz="1600" dirty="0"/>
              <a:t>Suite of AI powered analytics</a:t>
            </a:r>
          </a:p>
          <a:p>
            <a:r>
              <a:rPr lang="en-US" sz="1600" dirty="0"/>
              <a:t>Solves multiple use cases centered around humans and vehicles</a:t>
            </a:r>
          </a:p>
          <a:p>
            <a:r>
              <a:rPr lang="en-US" sz="1600" dirty="0"/>
              <a:t>For security, safety, business intelligence and operational efficiency </a:t>
            </a:r>
          </a:p>
        </p:txBody>
      </p:sp>
      <p:pic>
        <p:nvPicPr>
          <p:cNvPr id="7" name="Picture Placeholder 6">
            <a:extLst>
              <a:ext uri="{FF2B5EF4-FFF2-40B4-BE49-F238E27FC236}">
                <a16:creationId xmlns:a16="http://schemas.microsoft.com/office/drawing/2014/main" id="{0CAA0CA4-44C0-203A-8C7C-0BF68D7B0AA6}"/>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7478" r="17478"/>
          <a:stretch/>
        </p:blipFill>
        <p:spPr/>
      </p:pic>
    </p:spTree>
    <p:extLst>
      <p:ext uri="{BB962C8B-B14F-4D97-AF65-F5344CB8AC3E}">
        <p14:creationId xmlns:p14="http://schemas.microsoft.com/office/powerpoint/2010/main" val="965825964"/>
      </p:ext>
    </p:extLst>
  </p:cSld>
  <p:clrMapOvr>
    <a:masterClrMapping/>
  </p:clrMapOvr>
  <p:transition spd="med">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58783D-418E-5779-0143-1343FD8E8B6E}"/>
              </a:ext>
            </a:extLst>
          </p:cNvPr>
          <p:cNvSpPr>
            <a:spLocks noGrp="1"/>
          </p:cNvSpPr>
          <p:nvPr>
            <p:ph type="title"/>
          </p:nvPr>
        </p:nvSpPr>
        <p:spPr/>
        <p:txBody>
          <a:bodyPr/>
          <a:lstStyle/>
          <a:p>
            <a:r>
              <a:rPr lang="en-GB" dirty="0">
                <a:solidFill>
                  <a:srgbClr val="000000"/>
                </a:solidFill>
              </a:rPr>
              <a:t>XProtect Rules Engine + AXIS Optimizer event server plugin</a:t>
            </a:r>
            <a:endParaRPr lang="en-US" kern="0" dirty="0">
              <a:ea typeface="ＭＳ Ｐゴシック"/>
            </a:endParaRPr>
          </a:p>
        </p:txBody>
      </p:sp>
      <p:sp>
        <p:nvSpPr>
          <p:cNvPr id="5" name="TextBox 4">
            <a:extLst>
              <a:ext uri="{FF2B5EF4-FFF2-40B4-BE49-F238E27FC236}">
                <a16:creationId xmlns:a16="http://schemas.microsoft.com/office/drawing/2014/main" id="{42EA23F3-A763-FFF1-E404-1C11179D3436}"/>
              </a:ext>
            </a:extLst>
          </p:cNvPr>
          <p:cNvSpPr txBox="1"/>
          <p:nvPr/>
        </p:nvSpPr>
        <p:spPr>
          <a:xfrm>
            <a:off x="520076" y="857137"/>
            <a:ext cx="6485158" cy="800219"/>
          </a:xfrm>
          <a:prstGeom prst="rect">
            <a:avLst/>
          </a:prstGeom>
          <a:noFill/>
        </p:spPr>
        <p:txBody>
          <a:bodyPr wrap="square">
            <a:spAutoFit/>
          </a:bodyPr>
          <a:lstStyle/>
          <a:p>
            <a:pPr marL="269875" indent="-269875">
              <a:spcBef>
                <a:spcPts val="600"/>
              </a:spcBef>
              <a:buClr>
                <a:srgbClr val="FFCC33"/>
              </a:buClr>
              <a:buFont typeface="Wingdings 3" panose="05040102010807070707" pitchFamily="18" charset="2"/>
              <a:buChar char=""/>
              <a:defRPr/>
            </a:pPr>
            <a:r>
              <a:rPr lang="en-GB" sz="1200" kern="0" dirty="0">
                <a:solidFill>
                  <a:srgbClr val="000000"/>
                </a:solidFill>
                <a:latin typeface="Arial"/>
                <a:ea typeface="ＭＳ Ｐゴシック" charset="0"/>
                <a:cs typeface="Arial"/>
              </a:rPr>
              <a:t>Admins set up custom rules to create automated actions as responses to real-time events</a:t>
            </a:r>
          </a:p>
          <a:p>
            <a:pPr marL="269875" indent="-269875">
              <a:spcBef>
                <a:spcPts val="600"/>
              </a:spcBef>
              <a:buClr>
                <a:srgbClr val="FFCC33"/>
              </a:buClr>
              <a:buFont typeface="Wingdings 3" panose="05040102010807070707" pitchFamily="18" charset="2"/>
              <a:buChar char=""/>
              <a:defRPr/>
            </a:pPr>
            <a:r>
              <a:rPr lang="en-GB" sz="1200" kern="0" dirty="0">
                <a:solidFill>
                  <a:srgbClr val="000000"/>
                </a:solidFill>
                <a:latin typeface="Arial"/>
                <a:ea typeface="ＭＳ Ｐゴシック" charset="0"/>
                <a:cs typeface="Arial"/>
              </a:rPr>
              <a:t>Uses XProtect rule engines </a:t>
            </a:r>
            <a:r>
              <a:rPr lang="en-GB" sz="1200" dirty="0">
                <a:solidFill>
                  <a:srgbClr val="000000"/>
                </a:solidFill>
              </a:rPr>
              <a:t>to trigger automation </a:t>
            </a:r>
            <a:r>
              <a:rPr lang="sv-SE" sz="1200" dirty="0">
                <a:solidFill>
                  <a:srgbClr val="000000"/>
                </a:solidFill>
              </a:rPr>
              <a:t>on </a:t>
            </a:r>
            <a:r>
              <a:rPr lang="sv-SE" sz="1200" dirty="0" err="1">
                <a:solidFill>
                  <a:srgbClr val="000000"/>
                </a:solidFill>
              </a:rPr>
              <a:t>line</a:t>
            </a:r>
            <a:r>
              <a:rPr lang="sv-SE" sz="1200" dirty="0">
                <a:solidFill>
                  <a:srgbClr val="000000"/>
                </a:solidFill>
              </a:rPr>
              <a:t> </a:t>
            </a:r>
            <a:r>
              <a:rPr lang="sv-SE" sz="1200" dirty="0" err="1">
                <a:solidFill>
                  <a:srgbClr val="000000"/>
                </a:solidFill>
              </a:rPr>
              <a:t>crossing</a:t>
            </a:r>
            <a:r>
              <a:rPr lang="sv-SE" sz="1200" dirty="0">
                <a:solidFill>
                  <a:srgbClr val="000000"/>
                </a:solidFill>
              </a:rPr>
              <a:t> or </a:t>
            </a:r>
            <a:r>
              <a:rPr lang="sv-SE" sz="1200" dirty="0" err="1">
                <a:solidFill>
                  <a:srgbClr val="000000"/>
                </a:solidFill>
              </a:rPr>
              <a:t>crossline</a:t>
            </a:r>
            <a:r>
              <a:rPr lang="sv-SE" sz="1200" dirty="0">
                <a:solidFill>
                  <a:srgbClr val="000000"/>
                </a:solidFill>
              </a:rPr>
              <a:t> </a:t>
            </a:r>
            <a:r>
              <a:rPr lang="sv-SE" sz="1200" dirty="0" err="1">
                <a:solidFill>
                  <a:srgbClr val="000000"/>
                </a:solidFill>
              </a:rPr>
              <a:t>counting</a:t>
            </a:r>
            <a:endParaRPr lang="en-US" sz="1200" dirty="0">
              <a:highlight>
                <a:srgbClr val="FFFFFF"/>
              </a:highlight>
              <a:latin typeface="Arial" charset="0"/>
              <a:cs typeface="ＭＳ Ｐゴシック" charset="0"/>
            </a:endParaRPr>
          </a:p>
          <a:p>
            <a:pPr marL="269875" indent="-269875">
              <a:spcBef>
                <a:spcPts val="600"/>
              </a:spcBef>
              <a:buClr>
                <a:srgbClr val="FFCC33"/>
              </a:buClr>
              <a:buFont typeface="Wingdings 3" panose="05040102010807070707" pitchFamily="18" charset="2"/>
              <a:buChar char=""/>
              <a:defRPr/>
            </a:pPr>
            <a:r>
              <a:rPr lang="en-GB" sz="1200" dirty="0"/>
              <a:t>Fully automated — triggers automated actions without operator </a:t>
            </a:r>
            <a:r>
              <a:rPr lang="en-GB" sz="1200" dirty="0" err="1"/>
              <a:t>interactio</a:t>
            </a:r>
            <a:endParaRPr lang="en-GB" sz="1200" kern="0" dirty="0">
              <a:solidFill>
                <a:srgbClr val="000000"/>
              </a:solidFill>
              <a:latin typeface="Arial"/>
              <a:ea typeface="ＭＳ Ｐゴシック" charset="0"/>
              <a:cs typeface="Arial"/>
            </a:endParaRPr>
          </a:p>
        </p:txBody>
      </p:sp>
      <p:grpSp>
        <p:nvGrpSpPr>
          <p:cNvPr id="7" name="Group 6">
            <a:extLst>
              <a:ext uri="{FF2B5EF4-FFF2-40B4-BE49-F238E27FC236}">
                <a16:creationId xmlns:a16="http://schemas.microsoft.com/office/drawing/2014/main" id="{CB8F8D7D-F148-9864-87C8-169034DEA3C4}"/>
              </a:ext>
            </a:extLst>
          </p:cNvPr>
          <p:cNvGrpSpPr/>
          <p:nvPr/>
        </p:nvGrpSpPr>
        <p:grpSpPr>
          <a:xfrm>
            <a:off x="601986" y="1807230"/>
            <a:ext cx="1384827" cy="1656155"/>
            <a:chOff x="255388" y="2754652"/>
            <a:chExt cx="1384827" cy="1656155"/>
          </a:xfrm>
        </p:grpSpPr>
        <p:pic>
          <p:nvPicPr>
            <p:cNvPr id="14" name="Picture 13">
              <a:extLst>
                <a:ext uri="{FF2B5EF4-FFF2-40B4-BE49-F238E27FC236}">
                  <a16:creationId xmlns:a16="http://schemas.microsoft.com/office/drawing/2014/main" id="{7BF73BC4-E147-201D-A95F-253FB9F838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7985" y="3235409"/>
              <a:ext cx="1259633" cy="676840"/>
            </a:xfrm>
            <a:prstGeom prst="rect">
              <a:avLst/>
            </a:prstGeom>
            <a:ln>
              <a:solidFill>
                <a:schemeClr val="tx1"/>
              </a:solidFill>
            </a:ln>
          </p:spPr>
        </p:pic>
        <p:sp>
          <p:nvSpPr>
            <p:cNvPr id="15" name="Oval 14">
              <a:extLst>
                <a:ext uri="{FF2B5EF4-FFF2-40B4-BE49-F238E27FC236}">
                  <a16:creationId xmlns:a16="http://schemas.microsoft.com/office/drawing/2014/main" id="{F5496EBD-CF4B-2F3A-3B2A-8BAE06367660}"/>
                </a:ext>
              </a:extLst>
            </p:cNvPr>
            <p:cNvSpPr/>
            <p:nvPr/>
          </p:nvSpPr>
          <p:spPr bwMode="auto">
            <a:xfrm>
              <a:off x="736957" y="2754652"/>
              <a:ext cx="421689" cy="353291"/>
            </a:xfrm>
            <a:prstGeom prst="ellipse">
              <a:avLst/>
            </a:prstGeom>
            <a:solidFill>
              <a:srgbClr val="FFCC3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1</a:t>
              </a:r>
            </a:p>
          </p:txBody>
        </p:sp>
        <p:sp>
          <p:nvSpPr>
            <p:cNvPr id="21" name="TextBox 20">
              <a:extLst>
                <a:ext uri="{FF2B5EF4-FFF2-40B4-BE49-F238E27FC236}">
                  <a16:creationId xmlns:a16="http://schemas.microsoft.com/office/drawing/2014/main" id="{1E3A9C4E-2B38-7751-A380-482CFB0B6E24}"/>
                </a:ext>
              </a:extLst>
            </p:cNvPr>
            <p:cNvSpPr txBox="1"/>
            <p:nvPr/>
          </p:nvSpPr>
          <p:spPr>
            <a:xfrm>
              <a:off x="255388" y="3979920"/>
              <a:ext cx="1384827" cy="430887"/>
            </a:xfrm>
            <a:prstGeom prst="rect">
              <a:avLst/>
            </a:prstGeom>
            <a:noFill/>
          </p:spPr>
          <p:txBody>
            <a:bodyPr wrap="square" rtlCol="0">
              <a:spAutoFit/>
            </a:bodyPr>
            <a:lstStyle/>
            <a:p>
              <a:pPr algn="ctr"/>
              <a:r>
                <a:rPr lang="en-US" sz="1100" dirty="0"/>
                <a:t>Select rule for automated action</a:t>
              </a:r>
            </a:p>
          </p:txBody>
        </p:sp>
      </p:grpSp>
      <p:grpSp>
        <p:nvGrpSpPr>
          <p:cNvPr id="8" name="Group 7">
            <a:extLst>
              <a:ext uri="{FF2B5EF4-FFF2-40B4-BE49-F238E27FC236}">
                <a16:creationId xmlns:a16="http://schemas.microsoft.com/office/drawing/2014/main" id="{A43F7647-BCB9-5586-6228-C38B7716B6A9}"/>
              </a:ext>
            </a:extLst>
          </p:cNvPr>
          <p:cNvGrpSpPr/>
          <p:nvPr/>
        </p:nvGrpSpPr>
        <p:grpSpPr>
          <a:xfrm>
            <a:off x="2102509" y="1829990"/>
            <a:ext cx="1483223" cy="1656155"/>
            <a:chOff x="1755911" y="2777412"/>
            <a:chExt cx="1483223" cy="1656155"/>
          </a:xfrm>
        </p:grpSpPr>
        <p:pic>
          <p:nvPicPr>
            <p:cNvPr id="16" name="Picture 15">
              <a:extLst>
                <a:ext uri="{FF2B5EF4-FFF2-40B4-BE49-F238E27FC236}">
                  <a16:creationId xmlns:a16="http://schemas.microsoft.com/office/drawing/2014/main" id="{24888272-599E-3DB7-5A91-C7E3DFE2EEB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64806" y="3258169"/>
              <a:ext cx="1374328" cy="676840"/>
            </a:xfrm>
            <a:prstGeom prst="rect">
              <a:avLst/>
            </a:prstGeom>
            <a:ln>
              <a:solidFill>
                <a:schemeClr val="tx1"/>
              </a:solidFill>
            </a:ln>
          </p:spPr>
        </p:pic>
        <p:sp>
          <p:nvSpPr>
            <p:cNvPr id="17" name="Oval 16">
              <a:extLst>
                <a:ext uri="{FF2B5EF4-FFF2-40B4-BE49-F238E27FC236}">
                  <a16:creationId xmlns:a16="http://schemas.microsoft.com/office/drawing/2014/main" id="{6DA4F813-8B70-E7E5-13C1-B10E6D03923B}"/>
                </a:ext>
              </a:extLst>
            </p:cNvPr>
            <p:cNvSpPr/>
            <p:nvPr/>
          </p:nvSpPr>
          <p:spPr bwMode="auto">
            <a:xfrm>
              <a:off x="2237480" y="2777412"/>
              <a:ext cx="421689" cy="353291"/>
            </a:xfrm>
            <a:prstGeom prst="ellipse">
              <a:avLst/>
            </a:prstGeom>
            <a:solidFill>
              <a:srgbClr val="FFCC3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2</a:t>
              </a:r>
            </a:p>
          </p:txBody>
        </p:sp>
        <p:sp>
          <p:nvSpPr>
            <p:cNvPr id="22" name="TextBox 21">
              <a:extLst>
                <a:ext uri="{FF2B5EF4-FFF2-40B4-BE49-F238E27FC236}">
                  <a16:creationId xmlns:a16="http://schemas.microsoft.com/office/drawing/2014/main" id="{AF166119-07DD-6043-01CE-3F7E95D8297C}"/>
                </a:ext>
              </a:extLst>
            </p:cNvPr>
            <p:cNvSpPr txBox="1"/>
            <p:nvPr/>
          </p:nvSpPr>
          <p:spPr>
            <a:xfrm>
              <a:off x="1755911" y="4002680"/>
              <a:ext cx="1384826" cy="430887"/>
            </a:xfrm>
            <a:prstGeom prst="rect">
              <a:avLst/>
            </a:prstGeom>
            <a:noFill/>
          </p:spPr>
          <p:txBody>
            <a:bodyPr wrap="square" rtlCol="0">
              <a:spAutoFit/>
            </a:bodyPr>
            <a:lstStyle/>
            <a:p>
              <a:pPr algn="ctr"/>
              <a:r>
                <a:rPr lang="en-US" sz="1100" dirty="0"/>
                <a:t>Select condition for automated action</a:t>
              </a:r>
            </a:p>
          </p:txBody>
        </p:sp>
      </p:grpSp>
      <p:grpSp>
        <p:nvGrpSpPr>
          <p:cNvPr id="9" name="Group 8">
            <a:extLst>
              <a:ext uri="{FF2B5EF4-FFF2-40B4-BE49-F238E27FC236}">
                <a16:creationId xmlns:a16="http://schemas.microsoft.com/office/drawing/2014/main" id="{14A3D9BD-8E59-82A8-953E-498AB5CEEEEE}"/>
              </a:ext>
            </a:extLst>
          </p:cNvPr>
          <p:cNvGrpSpPr/>
          <p:nvPr/>
        </p:nvGrpSpPr>
        <p:grpSpPr>
          <a:xfrm>
            <a:off x="3505686" y="1807230"/>
            <a:ext cx="2043064" cy="1656155"/>
            <a:chOff x="3159088" y="2754652"/>
            <a:chExt cx="2043064" cy="1656155"/>
          </a:xfrm>
        </p:grpSpPr>
        <p:pic>
          <p:nvPicPr>
            <p:cNvPr id="4" name="Picture 3">
              <a:extLst>
                <a:ext uri="{FF2B5EF4-FFF2-40B4-BE49-F238E27FC236}">
                  <a16:creationId xmlns:a16="http://schemas.microsoft.com/office/drawing/2014/main" id="{27AAA611-9135-CB0B-91D3-E9D71C5399A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50804" y="3235409"/>
              <a:ext cx="1259633" cy="670242"/>
            </a:xfrm>
            <a:prstGeom prst="rect">
              <a:avLst/>
            </a:prstGeom>
            <a:ln>
              <a:solidFill>
                <a:schemeClr val="tx1"/>
              </a:solidFill>
            </a:ln>
          </p:spPr>
        </p:pic>
        <p:sp>
          <p:nvSpPr>
            <p:cNvPr id="24" name="TextBox 23">
              <a:extLst>
                <a:ext uri="{FF2B5EF4-FFF2-40B4-BE49-F238E27FC236}">
                  <a16:creationId xmlns:a16="http://schemas.microsoft.com/office/drawing/2014/main" id="{5EF4D674-7C59-E769-A565-4BC6FA3E000A}"/>
                </a:ext>
              </a:extLst>
            </p:cNvPr>
            <p:cNvSpPr txBox="1"/>
            <p:nvPr/>
          </p:nvSpPr>
          <p:spPr>
            <a:xfrm>
              <a:off x="3159088" y="3979920"/>
              <a:ext cx="2043064" cy="430887"/>
            </a:xfrm>
            <a:prstGeom prst="rect">
              <a:avLst/>
            </a:prstGeom>
            <a:noFill/>
          </p:spPr>
          <p:txBody>
            <a:bodyPr wrap="square" rtlCol="0">
              <a:spAutoFit/>
            </a:bodyPr>
            <a:lstStyle/>
            <a:p>
              <a:pPr algn="ctr"/>
              <a:r>
                <a:rPr lang="en-US" sz="1100" dirty="0"/>
                <a:t>Select action and devices </a:t>
              </a:r>
              <a:br>
                <a:rPr lang="en-US" sz="1100" dirty="0"/>
              </a:br>
              <a:r>
                <a:rPr lang="en-US" sz="1100" dirty="0"/>
                <a:t>devices for automated action</a:t>
              </a:r>
            </a:p>
          </p:txBody>
        </p:sp>
        <p:sp>
          <p:nvSpPr>
            <p:cNvPr id="26" name="Oval 25">
              <a:extLst>
                <a:ext uri="{FF2B5EF4-FFF2-40B4-BE49-F238E27FC236}">
                  <a16:creationId xmlns:a16="http://schemas.microsoft.com/office/drawing/2014/main" id="{7D150429-6336-FF23-6928-BE3832EBF268}"/>
                </a:ext>
              </a:extLst>
            </p:cNvPr>
            <p:cNvSpPr/>
            <p:nvPr/>
          </p:nvSpPr>
          <p:spPr bwMode="auto">
            <a:xfrm>
              <a:off x="3969776" y="2754652"/>
              <a:ext cx="421689" cy="353291"/>
            </a:xfrm>
            <a:prstGeom prst="ellipse">
              <a:avLst/>
            </a:prstGeom>
            <a:solidFill>
              <a:srgbClr val="FFCC3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3</a:t>
              </a:r>
            </a:p>
          </p:txBody>
        </p:sp>
      </p:grpSp>
      <p:grpSp>
        <p:nvGrpSpPr>
          <p:cNvPr id="10" name="Group 9">
            <a:extLst>
              <a:ext uri="{FF2B5EF4-FFF2-40B4-BE49-F238E27FC236}">
                <a16:creationId xmlns:a16="http://schemas.microsoft.com/office/drawing/2014/main" id="{7F89B9E8-327D-C420-7883-AEDCA680516F}"/>
              </a:ext>
            </a:extLst>
          </p:cNvPr>
          <p:cNvGrpSpPr/>
          <p:nvPr/>
        </p:nvGrpSpPr>
        <p:grpSpPr>
          <a:xfrm>
            <a:off x="5441047" y="1807230"/>
            <a:ext cx="1258229" cy="1656155"/>
            <a:chOff x="5094449" y="2754652"/>
            <a:chExt cx="1258229" cy="1656155"/>
          </a:xfrm>
        </p:grpSpPr>
        <p:pic>
          <p:nvPicPr>
            <p:cNvPr id="25" name="Picture 24">
              <a:extLst>
                <a:ext uri="{FF2B5EF4-FFF2-40B4-BE49-F238E27FC236}">
                  <a16:creationId xmlns:a16="http://schemas.microsoft.com/office/drawing/2014/main" id="{F25B51CA-010B-4C2C-085F-34CC7B8D92E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094449" y="3235409"/>
              <a:ext cx="1258229" cy="676840"/>
            </a:xfrm>
            <a:prstGeom prst="rect">
              <a:avLst/>
            </a:prstGeom>
            <a:ln>
              <a:solidFill>
                <a:schemeClr val="tx1"/>
              </a:solidFill>
            </a:ln>
          </p:spPr>
        </p:pic>
        <p:sp>
          <p:nvSpPr>
            <p:cNvPr id="27" name="Oval 26">
              <a:extLst>
                <a:ext uri="{FF2B5EF4-FFF2-40B4-BE49-F238E27FC236}">
                  <a16:creationId xmlns:a16="http://schemas.microsoft.com/office/drawing/2014/main" id="{76EB5B94-830B-38D3-9E8C-8E0DDBF03E31}"/>
                </a:ext>
              </a:extLst>
            </p:cNvPr>
            <p:cNvSpPr/>
            <p:nvPr/>
          </p:nvSpPr>
          <p:spPr bwMode="auto">
            <a:xfrm>
              <a:off x="5512719" y="2754652"/>
              <a:ext cx="421689" cy="353291"/>
            </a:xfrm>
            <a:prstGeom prst="ellipse">
              <a:avLst/>
            </a:prstGeom>
            <a:solidFill>
              <a:srgbClr val="FFCC3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4</a:t>
              </a:r>
            </a:p>
          </p:txBody>
        </p:sp>
        <p:sp>
          <p:nvSpPr>
            <p:cNvPr id="28" name="TextBox 27">
              <a:extLst>
                <a:ext uri="{FF2B5EF4-FFF2-40B4-BE49-F238E27FC236}">
                  <a16:creationId xmlns:a16="http://schemas.microsoft.com/office/drawing/2014/main" id="{7B991BAB-0223-41AD-5F7D-1AF45798AC67}"/>
                </a:ext>
              </a:extLst>
            </p:cNvPr>
            <p:cNvSpPr txBox="1"/>
            <p:nvPr/>
          </p:nvSpPr>
          <p:spPr>
            <a:xfrm>
              <a:off x="5122403" y="3979920"/>
              <a:ext cx="1202320" cy="430887"/>
            </a:xfrm>
            <a:prstGeom prst="rect">
              <a:avLst/>
            </a:prstGeom>
            <a:noFill/>
          </p:spPr>
          <p:txBody>
            <a:bodyPr wrap="square" rtlCol="0">
              <a:spAutoFit/>
            </a:bodyPr>
            <a:lstStyle/>
            <a:p>
              <a:pPr algn="ctr"/>
              <a:r>
                <a:rPr lang="en-US" sz="1100" dirty="0"/>
                <a:t>Review and click finish</a:t>
              </a:r>
            </a:p>
          </p:txBody>
        </p:sp>
      </p:grpSp>
      <p:sp>
        <p:nvSpPr>
          <p:cNvPr id="11" name="TextBox 10">
            <a:extLst>
              <a:ext uri="{FF2B5EF4-FFF2-40B4-BE49-F238E27FC236}">
                <a16:creationId xmlns:a16="http://schemas.microsoft.com/office/drawing/2014/main" id="{0F4F1EB7-83EE-68A2-67ED-6D7EE6FDAC3F}"/>
              </a:ext>
            </a:extLst>
          </p:cNvPr>
          <p:cNvSpPr txBox="1"/>
          <p:nvPr/>
        </p:nvSpPr>
        <p:spPr>
          <a:xfrm>
            <a:off x="298078" y="3545219"/>
            <a:ext cx="7606058" cy="800219"/>
          </a:xfrm>
          <a:prstGeom prst="rect">
            <a:avLst/>
          </a:prstGeom>
          <a:noFill/>
        </p:spPr>
        <p:txBody>
          <a:bodyPr wrap="square">
            <a:spAutoFit/>
          </a:bodyPr>
          <a:lstStyle/>
          <a:p>
            <a:pPr marL="269875" indent="-269875">
              <a:spcBef>
                <a:spcPts val="600"/>
              </a:spcBef>
              <a:buClr>
                <a:srgbClr val="FFCC33"/>
              </a:buClr>
              <a:buFont typeface="Wingdings 3" panose="05040102010807070707" pitchFamily="18" charset="2"/>
              <a:buChar char=""/>
              <a:defRPr/>
            </a:pPr>
            <a:r>
              <a:rPr lang="en-GB" sz="1200" kern="0" dirty="0">
                <a:solidFill>
                  <a:srgbClr val="000000"/>
                </a:solidFill>
                <a:latin typeface="Arial"/>
                <a:ea typeface="ＭＳ Ｐゴシック" charset="0"/>
                <a:cs typeface="Arial"/>
              </a:rPr>
              <a:t>Ensures accurate, desired actions are are carried out in response to real-time events</a:t>
            </a:r>
          </a:p>
          <a:p>
            <a:pPr marL="269875" indent="-269875">
              <a:spcBef>
                <a:spcPts val="600"/>
              </a:spcBef>
              <a:buClr>
                <a:srgbClr val="FFCC33"/>
              </a:buClr>
              <a:buFont typeface="Wingdings 3" panose="05040102010807070707" pitchFamily="18" charset="2"/>
              <a:buChar char=""/>
              <a:defRPr/>
            </a:pPr>
            <a:r>
              <a:rPr lang="en-GB" sz="1200" kern="0" dirty="0">
                <a:solidFill>
                  <a:srgbClr val="000000"/>
                </a:solidFill>
                <a:latin typeface="Arial"/>
                <a:ea typeface="ＭＳ Ｐゴシック" charset="0"/>
                <a:cs typeface="Arial"/>
              </a:rPr>
              <a:t>Saves considerable time </a:t>
            </a:r>
          </a:p>
          <a:p>
            <a:pPr marL="269875" indent="-269875">
              <a:spcBef>
                <a:spcPts val="600"/>
              </a:spcBef>
              <a:buClr>
                <a:srgbClr val="FFCC33"/>
              </a:buClr>
              <a:buFont typeface="Wingdings 3" panose="05040102010807070707" pitchFamily="18" charset="2"/>
              <a:buChar char=""/>
              <a:defRPr/>
            </a:pPr>
            <a:r>
              <a:rPr lang="en-GB" sz="1200" kern="0" dirty="0">
                <a:solidFill>
                  <a:srgbClr val="000000"/>
                </a:solidFill>
                <a:latin typeface="Arial"/>
                <a:ea typeface="ＭＳ Ｐゴシック" charset="0"/>
                <a:cs typeface="Arial"/>
              </a:rPr>
              <a:t>Eliminates the risk of manual errors from occurring</a:t>
            </a:r>
          </a:p>
        </p:txBody>
      </p:sp>
    </p:spTree>
    <p:extLst>
      <p:ext uri="{BB962C8B-B14F-4D97-AF65-F5344CB8AC3E}">
        <p14:creationId xmlns:p14="http://schemas.microsoft.com/office/powerpoint/2010/main" val="9376759"/>
      </p:ext>
    </p:extLst>
  </p:cSld>
  <p:clrMapOvr>
    <a:masterClrMapping/>
  </p:clrMapOvr>
  <p:transition spd="med">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1AB116-57E1-F200-043C-340BDB77ACF7}"/>
              </a:ext>
            </a:extLst>
          </p:cNvPr>
          <p:cNvSpPr>
            <a:spLocks noGrp="1"/>
          </p:cNvSpPr>
          <p:nvPr>
            <p:ph type="title"/>
          </p:nvPr>
        </p:nvSpPr>
        <p:spPr>
          <a:xfrm>
            <a:off x="630333" y="290247"/>
            <a:ext cx="8276656" cy="364331"/>
          </a:xfrm>
        </p:spPr>
        <p:txBody>
          <a:bodyPr>
            <a:normAutofit/>
          </a:bodyPr>
          <a:lstStyle/>
          <a:p>
            <a:pPr>
              <a:lnSpc>
                <a:spcPct val="90000"/>
              </a:lnSpc>
            </a:pPr>
            <a:r>
              <a:rPr lang="en-US" sz="1900" b="1" i="0">
                <a:effectLst/>
              </a:rPr>
              <a:t>AXIS Optimizer events control panel</a:t>
            </a:r>
            <a:endParaRPr lang="en-US" sz="1900" b="1"/>
          </a:p>
        </p:txBody>
      </p:sp>
      <p:sp>
        <p:nvSpPr>
          <p:cNvPr id="16" name="Content Placeholder 2">
            <a:extLst>
              <a:ext uri="{FF2B5EF4-FFF2-40B4-BE49-F238E27FC236}">
                <a16:creationId xmlns:a16="http://schemas.microsoft.com/office/drawing/2014/main" id="{1DB48676-B271-F5D3-3AA9-4B1F644370A7}"/>
              </a:ext>
            </a:extLst>
          </p:cNvPr>
          <p:cNvSpPr txBox="1">
            <a:spLocks noGrp="1"/>
          </p:cNvSpPr>
          <p:nvPr>
            <p:ph sz="half" idx="1"/>
          </p:nvPr>
        </p:nvSpPr>
        <p:spPr>
          <a:xfrm>
            <a:off x="5088195" y="985838"/>
            <a:ext cx="3863975" cy="3371850"/>
          </a:xfrm>
        </p:spPr>
        <p:txBody>
          <a:bodyPr wrap="square" anchor="t">
            <a:normAutofit/>
          </a:bodyPr>
          <a:lstStyle>
            <a:lvl1pPr marL="269875" indent="-269875" algn="l" rtl="0" eaLnBrk="1" fontAlgn="base" hangingPunct="1">
              <a:spcBef>
                <a:spcPct val="60000"/>
              </a:spcBef>
              <a:spcAft>
                <a:spcPct val="0"/>
              </a:spcAft>
              <a:buClrTx/>
              <a:buFont typeface="Arial" panose="020B0604020202020204" pitchFamily="34" charset="0"/>
              <a:buChar char="&gt;"/>
              <a:defRPr sz="1800">
                <a:solidFill>
                  <a:schemeClr val="tx1"/>
                </a:solidFill>
                <a:latin typeface="Arial"/>
                <a:ea typeface="ＭＳ Ｐゴシック" charset="0"/>
                <a:cs typeface="Arial"/>
              </a:defRPr>
            </a:lvl1pPr>
            <a:lvl2pPr marL="723900" indent="-200025" algn="l" rtl="0" eaLnBrk="1" fontAlgn="base" hangingPunct="1">
              <a:spcBef>
                <a:spcPct val="40000"/>
              </a:spcBef>
              <a:spcAft>
                <a:spcPct val="0"/>
              </a:spcAft>
              <a:buClrTx/>
              <a:buFont typeface="Arial" pitchFamily="34" charset="0"/>
              <a:buChar char="–"/>
              <a:defRPr sz="1600">
                <a:solidFill>
                  <a:schemeClr val="tx1"/>
                </a:solidFill>
                <a:latin typeface="Arial"/>
                <a:ea typeface="ＭＳ Ｐゴシック" charset="0"/>
                <a:cs typeface="Arial"/>
              </a:defRPr>
            </a:lvl2pPr>
            <a:lvl3pPr marL="1209675" indent="-228600" algn="l" rtl="0" eaLnBrk="1" fontAlgn="base" hangingPunct="1">
              <a:spcBef>
                <a:spcPct val="20000"/>
              </a:spcBef>
              <a:spcAft>
                <a:spcPct val="0"/>
              </a:spcAft>
              <a:buClrTx/>
              <a:buChar char="–"/>
              <a:defRPr sz="1600">
                <a:solidFill>
                  <a:schemeClr val="tx1"/>
                </a:solidFill>
                <a:latin typeface="Arial"/>
                <a:ea typeface="ＭＳ Ｐゴシック" charset="0"/>
                <a:cs typeface="Arial"/>
              </a:defRPr>
            </a:lvl3pPr>
            <a:lvl4pPr marL="1666875" indent="-228600" algn="l" rtl="0" eaLnBrk="1" fontAlgn="base" hangingPunct="1">
              <a:spcBef>
                <a:spcPct val="20000"/>
              </a:spcBef>
              <a:spcAft>
                <a:spcPct val="0"/>
              </a:spcAft>
              <a:buClrTx/>
              <a:buChar char="–"/>
              <a:defRPr sz="1400">
                <a:solidFill>
                  <a:schemeClr val="tx1"/>
                </a:solidFill>
                <a:latin typeface="Arial"/>
                <a:ea typeface="ＭＳ Ｐゴシック" charset="0"/>
                <a:cs typeface="Arial"/>
              </a:defRPr>
            </a:lvl4pPr>
            <a:lvl5pPr marL="2085975" indent="-180975" algn="l" rtl="0" eaLnBrk="1" fontAlgn="base" hangingPunct="1">
              <a:spcBef>
                <a:spcPct val="20000"/>
              </a:spcBef>
              <a:spcAft>
                <a:spcPct val="0"/>
              </a:spcAft>
              <a:buClrTx/>
              <a:buChar char="»"/>
              <a:defRPr sz="1400">
                <a:solidFill>
                  <a:schemeClr val="tx1"/>
                </a:solidFill>
                <a:latin typeface="Arial"/>
                <a:ea typeface="ＭＳ Ｐゴシック" charset="0"/>
                <a:cs typeface="Arial"/>
              </a:defRPr>
            </a:lvl5pPr>
            <a:lvl6pPr marL="2543175" indent="-180975" algn="l" rtl="0" eaLnBrk="1" fontAlgn="base" hangingPunct="1">
              <a:spcBef>
                <a:spcPct val="20000"/>
              </a:spcBef>
              <a:spcAft>
                <a:spcPct val="0"/>
              </a:spcAft>
              <a:buClr>
                <a:schemeClr val="tx1"/>
              </a:buClr>
              <a:buChar char="»"/>
              <a:defRPr sz="1400">
                <a:solidFill>
                  <a:schemeClr val="tx1"/>
                </a:solidFill>
                <a:latin typeface="+mn-lt"/>
              </a:defRPr>
            </a:lvl6pPr>
            <a:lvl7pPr marL="3000375" indent="-180975" algn="l" rtl="0" eaLnBrk="1" fontAlgn="base" hangingPunct="1">
              <a:spcBef>
                <a:spcPct val="20000"/>
              </a:spcBef>
              <a:spcAft>
                <a:spcPct val="0"/>
              </a:spcAft>
              <a:buClr>
                <a:schemeClr val="tx1"/>
              </a:buClr>
              <a:buChar char="»"/>
              <a:defRPr sz="1400">
                <a:solidFill>
                  <a:schemeClr val="tx1"/>
                </a:solidFill>
                <a:latin typeface="+mn-lt"/>
              </a:defRPr>
            </a:lvl7pPr>
            <a:lvl8pPr marL="3457575" indent="-180975" algn="l" rtl="0" eaLnBrk="1" fontAlgn="base" hangingPunct="1">
              <a:spcBef>
                <a:spcPct val="20000"/>
              </a:spcBef>
              <a:spcAft>
                <a:spcPct val="0"/>
              </a:spcAft>
              <a:buClr>
                <a:schemeClr val="tx1"/>
              </a:buClr>
              <a:buChar char="»"/>
              <a:defRPr sz="1400">
                <a:solidFill>
                  <a:schemeClr val="tx1"/>
                </a:solidFill>
                <a:latin typeface="+mn-lt"/>
              </a:defRPr>
            </a:lvl8pPr>
            <a:lvl9pPr marL="3914775" indent="-180975" algn="l" rtl="0" eaLnBrk="1" fontAlgn="base" hangingPunct="1">
              <a:spcBef>
                <a:spcPct val="20000"/>
              </a:spcBef>
              <a:spcAft>
                <a:spcPct val="0"/>
              </a:spcAft>
              <a:buClr>
                <a:schemeClr val="tx1"/>
              </a:buClr>
              <a:buChar char="»"/>
              <a:defRPr sz="1400">
                <a:solidFill>
                  <a:schemeClr val="tx1"/>
                </a:solidFill>
                <a:latin typeface="+mn-lt"/>
              </a:defRPr>
            </a:lvl9pPr>
          </a:lstStyle>
          <a:p>
            <a:pPr>
              <a:lnSpc>
                <a:spcPct val="90000"/>
              </a:lnSpc>
              <a:spcBef>
                <a:spcPts val="600"/>
              </a:spcBef>
              <a:buClr>
                <a:srgbClr val="FFCC33"/>
              </a:buClr>
              <a:buFont typeface="Wingdings 3" panose="05040102010807070707" pitchFamily="18" charset="2"/>
              <a:buChar char=""/>
            </a:pPr>
            <a:r>
              <a:rPr lang="en-GB" sz="1200" dirty="0"/>
              <a:t>Dedicated control panel for managing Axis device events directly in XProtect Management Client</a:t>
            </a:r>
          </a:p>
          <a:p>
            <a:pPr>
              <a:lnSpc>
                <a:spcPct val="90000"/>
              </a:lnSpc>
              <a:spcBef>
                <a:spcPts val="600"/>
              </a:spcBef>
              <a:buClr>
                <a:srgbClr val="FFCC33"/>
              </a:buClr>
              <a:buFont typeface="Wingdings 3" panose="05040102010807070707" pitchFamily="18" charset="2"/>
              <a:buChar char=""/>
            </a:pPr>
            <a:r>
              <a:rPr lang="en-GB" sz="1200" dirty="0"/>
              <a:t>Admin roles can quickly:</a:t>
            </a:r>
          </a:p>
          <a:p>
            <a:pPr lvl="1">
              <a:lnSpc>
                <a:spcPct val="90000"/>
              </a:lnSpc>
              <a:spcBef>
                <a:spcPts val="600"/>
              </a:spcBef>
              <a:buClr>
                <a:srgbClr val="FFCC33"/>
              </a:buClr>
              <a:buFont typeface="Arial" panose="020B0604020202020204" pitchFamily="34" charset="0"/>
              <a:buChar char="•"/>
            </a:pPr>
            <a:r>
              <a:rPr lang="en-GB" sz="1200" dirty="0"/>
              <a:t>Search for events for all connected devices</a:t>
            </a:r>
          </a:p>
          <a:p>
            <a:pPr lvl="1">
              <a:lnSpc>
                <a:spcPct val="90000"/>
              </a:lnSpc>
              <a:spcBef>
                <a:spcPts val="600"/>
              </a:spcBef>
              <a:buClr>
                <a:srgbClr val="FFCC33"/>
              </a:buClr>
              <a:buFont typeface="Arial" panose="020B0604020202020204" pitchFamily="34" charset="0"/>
              <a:buChar char="•"/>
            </a:pPr>
            <a:r>
              <a:rPr lang="en-GB" sz="1200" dirty="0"/>
              <a:t>View status of events</a:t>
            </a:r>
          </a:p>
          <a:p>
            <a:pPr lvl="2">
              <a:lnSpc>
                <a:spcPct val="90000"/>
              </a:lnSpc>
              <a:spcBef>
                <a:spcPts val="600"/>
              </a:spcBef>
              <a:buClr>
                <a:srgbClr val="FFCC33"/>
              </a:buClr>
              <a:buFont typeface="Courier New" panose="02070309020205020404" pitchFamily="49" charset="0"/>
              <a:buChar char="o"/>
            </a:pPr>
            <a:r>
              <a:rPr lang="en-GB" sz="1200" dirty="0"/>
              <a:t>See which events are active/not active in the system</a:t>
            </a:r>
          </a:p>
          <a:p>
            <a:pPr lvl="2">
              <a:lnSpc>
                <a:spcPct val="90000"/>
              </a:lnSpc>
              <a:spcBef>
                <a:spcPts val="600"/>
              </a:spcBef>
              <a:buClr>
                <a:srgbClr val="FFCC33"/>
              </a:buClr>
              <a:buFont typeface="Courier New" panose="02070309020205020404" pitchFamily="49" charset="0"/>
              <a:buChar char="o"/>
            </a:pPr>
            <a:r>
              <a:rPr lang="en-GB" sz="1200" dirty="0"/>
              <a:t>See which devices an event is subscribed to</a:t>
            </a:r>
          </a:p>
          <a:p>
            <a:pPr lvl="2">
              <a:lnSpc>
                <a:spcPct val="90000"/>
              </a:lnSpc>
              <a:spcBef>
                <a:spcPts val="600"/>
              </a:spcBef>
              <a:buClr>
                <a:srgbClr val="FFCC33"/>
              </a:buClr>
              <a:buFont typeface="Courier New" panose="02070309020205020404" pitchFamily="49" charset="0"/>
              <a:buChar char="o"/>
            </a:pPr>
            <a:r>
              <a:rPr lang="en-GB" sz="1200" dirty="0"/>
              <a:t>See status of the event and last time it was triggered</a:t>
            </a:r>
          </a:p>
          <a:p>
            <a:pPr lvl="1">
              <a:lnSpc>
                <a:spcPct val="90000"/>
              </a:lnSpc>
              <a:spcBef>
                <a:spcPts val="600"/>
              </a:spcBef>
              <a:buClr>
                <a:srgbClr val="FFCC33"/>
              </a:buClr>
              <a:buFont typeface="Arial" panose="020B0604020202020204" pitchFamily="34" charset="0"/>
              <a:buChar char="•"/>
            </a:pPr>
            <a:r>
              <a:rPr lang="en-GB" sz="1200" dirty="0"/>
              <a:t>Add or remove events from devices</a:t>
            </a:r>
          </a:p>
          <a:p>
            <a:pPr lvl="1">
              <a:lnSpc>
                <a:spcPct val="90000"/>
              </a:lnSpc>
              <a:spcBef>
                <a:spcPts val="600"/>
              </a:spcBef>
              <a:buClr>
                <a:srgbClr val="FFCC33"/>
              </a:buClr>
              <a:buFont typeface="Arial" panose="020B0604020202020204" pitchFamily="34" charset="0"/>
              <a:buChar char="•"/>
            </a:pPr>
            <a:r>
              <a:rPr lang="en-GB" sz="1200" dirty="0"/>
              <a:t>Setup events for multiple devices in batch</a:t>
            </a:r>
          </a:p>
          <a:p>
            <a:pPr marL="0" indent="0">
              <a:lnSpc>
                <a:spcPct val="90000"/>
              </a:lnSpc>
              <a:spcBef>
                <a:spcPts val="600"/>
              </a:spcBef>
              <a:buClr>
                <a:srgbClr val="FFCC33"/>
              </a:buClr>
              <a:buNone/>
            </a:pPr>
            <a:endParaRPr lang="en-GB" sz="1400" dirty="0"/>
          </a:p>
          <a:p>
            <a:pPr lvl="1">
              <a:lnSpc>
                <a:spcPct val="90000"/>
              </a:lnSpc>
              <a:spcBef>
                <a:spcPts val="600"/>
              </a:spcBef>
              <a:buClr>
                <a:srgbClr val="FFCC33"/>
              </a:buClr>
              <a:buFont typeface="Wingdings 3" panose="05040102010807070707" pitchFamily="18" charset="2"/>
              <a:buChar char=""/>
            </a:pPr>
            <a:endParaRPr lang="en-GB" sz="1200" dirty="0"/>
          </a:p>
        </p:txBody>
      </p:sp>
      <p:pic>
        <p:nvPicPr>
          <p:cNvPr id="15" name="Picture 14" descr="A screenshot of a computer&#10;&#10;Description automatically generated">
            <a:extLst>
              <a:ext uri="{FF2B5EF4-FFF2-40B4-BE49-F238E27FC236}">
                <a16:creationId xmlns:a16="http://schemas.microsoft.com/office/drawing/2014/main" id="{AF5F2FAD-1B5F-A370-504A-14D620E38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625" y="985838"/>
            <a:ext cx="4636570" cy="2608069"/>
          </a:xfrm>
          <a:prstGeom prst="rect">
            <a:avLst/>
          </a:prstGeom>
          <a:noFill/>
        </p:spPr>
      </p:pic>
    </p:spTree>
    <p:extLst>
      <p:ext uri="{BB962C8B-B14F-4D97-AF65-F5344CB8AC3E}">
        <p14:creationId xmlns:p14="http://schemas.microsoft.com/office/powerpoint/2010/main" val="1795403251"/>
      </p:ext>
    </p:extLst>
  </p:cSld>
  <p:clrMapOvr>
    <a:masterClrMapping/>
  </p:clrMapOvr>
  <p:transition spd="med">
    <p:wipe dir="r"/>
  </p:transition>
</p:sld>
</file>

<file path=ppt/theme/theme1.xml><?xml version="1.0" encoding="utf-8"?>
<a:theme xmlns:a="http://schemas.openxmlformats.org/drawingml/2006/main" name="ppt_template_axis_corporate_1401">
  <a:themeElements>
    <a:clrScheme name="1_Axis mall 071218 blue 1">
      <a:dk1>
        <a:srgbClr val="000000"/>
      </a:dk1>
      <a:lt1>
        <a:srgbClr val="FFFFFF"/>
      </a:lt1>
      <a:dk2>
        <a:srgbClr val="81725E"/>
      </a:dk2>
      <a:lt2>
        <a:srgbClr val="4D4D4D"/>
      </a:lt2>
      <a:accent1>
        <a:srgbClr val="C7C0B8"/>
      </a:accent1>
      <a:accent2>
        <a:srgbClr val="004368"/>
      </a:accent2>
      <a:accent3>
        <a:srgbClr val="FFFFFF"/>
      </a:accent3>
      <a:accent4>
        <a:srgbClr val="000000"/>
      </a:accent4>
      <a:accent5>
        <a:srgbClr val="E0DCD8"/>
      </a:accent5>
      <a:accent6>
        <a:srgbClr val="003C5E"/>
      </a:accent6>
      <a:hlink>
        <a:srgbClr val="669FBE"/>
      </a:hlink>
      <a:folHlink>
        <a:srgbClr val="99BED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accent3"/>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Arial" charset="0"/>
          </a:defRPr>
        </a:defPPr>
      </a:lstStyle>
    </a:spDef>
    <a:lnDef>
      <a:spPr bwMode="auto">
        <a:noFill/>
        <a:ln w="9525" cap="flat" cmpd="sng" algn="ctr">
          <a:solidFill>
            <a:schemeClr val="accent1"/>
          </a:solidFill>
          <a:prstDash val="solid"/>
          <a:round/>
          <a:headEnd type="none" w="med" len="med"/>
          <a:tailEnd type="none" w="med" len="med"/>
        </a:ln>
        <a:effectLst/>
      </a:spPr>
      <a:bodyPr/>
      <a:lstStyle/>
    </a:lnDef>
  </a:objectDefaults>
  <a:extraClrSchemeLst>
    <a:extraClrScheme>
      <a:clrScheme name="1_Axis mall 071218 blue 1">
        <a:dk1>
          <a:srgbClr val="000000"/>
        </a:dk1>
        <a:lt1>
          <a:srgbClr val="FFFFFF"/>
        </a:lt1>
        <a:dk2>
          <a:srgbClr val="81725E"/>
        </a:dk2>
        <a:lt2>
          <a:srgbClr val="4D4D4D"/>
        </a:lt2>
        <a:accent1>
          <a:srgbClr val="C7C0B8"/>
        </a:accent1>
        <a:accent2>
          <a:srgbClr val="004368"/>
        </a:accent2>
        <a:accent3>
          <a:srgbClr val="FFFFFF"/>
        </a:accent3>
        <a:accent4>
          <a:srgbClr val="000000"/>
        </a:accent4>
        <a:accent5>
          <a:srgbClr val="E0DCD8"/>
        </a:accent5>
        <a:accent6>
          <a:srgbClr val="003C5E"/>
        </a:accent6>
        <a:hlink>
          <a:srgbClr val="669FBE"/>
        </a:hlink>
        <a:folHlink>
          <a:srgbClr val="99BED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pt_template_axis_corporate_1404.potx" id="{0A6CA6B7-3201-42EF-BC7D-6C3DB7C50A7A}" vid="{DF28A73D-CF7D-47D9-922B-FE4A4E951763}"/>
    </a:ext>
  </a:extLst>
</a:theme>
</file>

<file path=ppt/theme/theme2.xml><?xml version="1.0" encoding="utf-8"?>
<a:theme xmlns:a="http://schemas.openxmlformats.org/drawingml/2006/main" name="Axis ppt template">
  <a:themeElements>
    <a:clrScheme name="Axis Corporate 2013">
      <a:dk1>
        <a:srgbClr val="000000"/>
      </a:dk1>
      <a:lt1>
        <a:srgbClr val="FFFFFF"/>
      </a:lt1>
      <a:dk2>
        <a:srgbClr val="D6E03D"/>
      </a:dk2>
      <a:lt2>
        <a:srgbClr val="72CDF4"/>
      </a:lt2>
      <a:accent1>
        <a:srgbClr val="FFCC33"/>
      </a:accent1>
      <a:accent2>
        <a:srgbClr val="9A8B7D"/>
      </a:accent2>
      <a:accent3>
        <a:srgbClr val="D8CFC6"/>
      </a:accent3>
      <a:accent4>
        <a:srgbClr val="ED1A3B"/>
      </a:accent4>
      <a:accent5>
        <a:srgbClr val="8DC63F"/>
      </a:accent5>
      <a:accent6>
        <a:srgbClr val="009DDC"/>
      </a:accent6>
      <a:hlink>
        <a:srgbClr val="B5121B"/>
      </a:hlink>
      <a:folHlink>
        <a:srgbClr val="ED1A3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600" b="0" i="0" u="none" strike="noStrike" cap="none" normalizeH="0" baseline="0" dirty="0" err="1" smtClean="0">
            <a:ln>
              <a:noFill/>
            </a:ln>
            <a:solidFill>
              <a:schemeClr val="tx1"/>
            </a:solidFill>
            <a:effectLst/>
            <a:latin typeface="Arial" charset="0"/>
          </a:defRPr>
        </a:defPPr>
      </a:lstStyle>
    </a:spDef>
    <a:lnDef>
      <a:spPr bwMode="auto">
        <a:noFill/>
        <a:ln w="9525" cap="flat" cmpd="sng" algn="ctr">
          <a:solidFill>
            <a:schemeClr val="accent1"/>
          </a:solidFill>
          <a:prstDash val="solid"/>
          <a:round/>
          <a:headEnd type="none" w="med" len="med"/>
          <a:tailEnd type="none" w="med" len="med"/>
        </a:ln>
        <a:effectLst/>
      </a:spPr>
      <a:bodyPr/>
      <a:lstStyle/>
    </a:lnDef>
    <a:txDef>
      <a:spPr>
        <a:noFill/>
      </a:spPr>
      <a:bodyPr wrap="square" rtlCol="0">
        <a:spAutoFit/>
      </a:bodyPr>
      <a:lstStyle>
        <a:defPPr algn="l">
          <a:defRPr sz="1600" dirty="0" smtClean="0"/>
        </a:defPPr>
      </a:lstStyle>
    </a:txDef>
  </a:objectDefaults>
  <a:extraClrSchemeLst>
    <a:extraClrScheme>
      <a:clrScheme name="1_Axis mall 071218 blue 1">
        <a:dk1>
          <a:srgbClr val="000000"/>
        </a:dk1>
        <a:lt1>
          <a:srgbClr val="FFFFFF"/>
        </a:lt1>
        <a:dk2>
          <a:srgbClr val="81725E"/>
        </a:dk2>
        <a:lt2>
          <a:srgbClr val="4D4D4D"/>
        </a:lt2>
        <a:accent1>
          <a:srgbClr val="C7C0B8"/>
        </a:accent1>
        <a:accent2>
          <a:srgbClr val="004368"/>
        </a:accent2>
        <a:accent3>
          <a:srgbClr val="FFFFFF"/>
        </a:accent3>
        <a:accent4>
          <a:srgbClr val="000000"/>
        </a:accent4>
        <a:accent5>
          <a:srgbClr val="E0DCD8"/>
        </a:accent5>
        <a:accent6>
          <a:srgbClr val="003C5E"/>
        </a:accent6>
        <a:hlink>
          <a:srgbClr val="669FBE"/>
        </a:hlink>
        <a:folHlink>
          <a:srgbClr val="99BED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sset_x0020_type xmlns="f82b6452-f43a-4046-a2cd-8eaf9f1731ad">Sales material</Asset_x0020_type>
    <Description0 xmlns="f82b6452-f43a-4046-a2cd-8eaf9f1731ad">External sales training/presentation: 
AXIS Optimizer version 4.1.2 update, featuring 3 ways to do forensic search</Description0>
    <Category xmlns="f82b6452-f43a-4046-a2cd-8eaf9f1731ad">Sales &amp; marketing</Category>
    <Partner xmlns="f82b6452-f43a-4046-a2cd-8eaf9f1731ad">Milestone</Partner>
    <Use xmlns="f82b6452-f43a-4046-a2cd-8eaf9f1731ad">External</Use>
  </documentManagement>
</p:properties>
</file>

<file path=customXml/item2.xml><?xml version="1.0" encoding="utf-8"?>
<LongProperties xmlns="http://schemas.microsoft.com/office/2006/metadata/long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E3A857D546FC354DA69597629B48DA72" ma:contentTypeVersion="6" ma:contentTypeDescription="Create a new document." ma:contentTypeScope="" ma:versionID="aedfd54d33181cbedf80007e0f7e65c7">
  <xsd:schema xmlns:xsd="http://www.w3.org/2001/XMLSchema" xmlns:xs="http://www.w3.org/2001/XMLSchema" xmlns:p="http://schemas.microsoft.com/office/2006/metadata/properties" xmlns:ns2="f82b6452-f43a-4046-a2cd-8eaf9f1731ad" xmlns:ns3="d4cf682f-5588-41df-a581-37ad1e5e42f5" targetNamespace="http://schemas.microsoft.com/office/2006/metadata/properties" ma:root="true" ma:fieldsID="cb0e4cf6e8459dbf8f4bde7e376d99f4" ns2:_="" ns3:_="">
    <xsd:import namespace="f82b6452-f43a-4046-a2cd-8eaf9f1731ad"/>
    <xsd:import namespace="d4cf682f-5588-41df-a581-37ad1e5e42f5"/>
    <xsd:element name="properties">
      <xsd:complexType>
        <xsd:sequence>
          <xsd:element name="documentManagement">
            <xsd:complexType>
              <xsd:all>
                <xsd:element ref="ns2:Description0" minOccurs="0"/>
                <xsd:element ref="ns2:Use" minOccurs="0"/>
                <xsd:element ref="ns3:SharedWithUsers" minOccurs="0"/>
                <xsd:element ref="ns2:Partner"/>
                <xsd:element ref="ns2:Category"/>
                <xsd:element ref="ns2:Asset_x0020_type"/>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2b6452-f43a-4046-a2cd-8eaf9f1731ad"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Note">
          <xsd:maxLength value="255"/>
        </xsd:restriction>
      </xsd:simpleType>
    </xsd:element>
    <xsd:element name="Use" ma:index="9" nillable="true" ma:displayName="Target group" ma:default="Internal" ma:format="Dropdown" ma:internalName="Use">
      <xsd:simpleType>
        <xsd:restriction base="dms:Choice">
          <xsd:enumeration value="Internal"/>
          <xsd:enumeration value="External"/>
        </xsd:restriction>
      </xsd:simpleType>
    </xsd:element>
    <xsd:element name="Partner" ma:index="11" ma:displayName="Partner" ma:format="Dropdown" ma:internalName="Partner">
      <xsd:simpleType>
        <xsd:restriction base="dms:Choice">
          <xsd:enumeration value="BriefCam"/>
          <xsd:enumeration value="Genetec"/>
          <xsd:enumeration value="Milestone"/>
          <xsd:enumeration value="Vaxtor"/>
        </xsd:restriction>
      </xsd:simpleType>
    </xsd:element>
    <xsd:element name="Category" ma:index="12" ma:displayName="Category" ma:format="Dropdown" ma:internalName="Category">
      <xsd:simpleType>
        <xsd:restriction base="dms:Choice">
          <xsd:enumeration value="Sales &amp; marketing"/>
          <xsd:enumeration value="Learning"/>
        </xsd:restriction>
      </xsd:simpleType>
    </xsd:element>
    <xsd:element name="Asset_x0020_type" ma:index="13" ma:displayName="Asset type" ma:format="Dropdown" ma:internalName="Asset_x0020_type">
      <xsd:simpleType>
        <xsd:restriction base="dms:Choice">
          <xsd:enumeration value="Videos"/>
          <xsd:enumeration value="Images &amp; illustrations"/>
          <xsd:enumeration value="Collateral"/>
          <xsd:enumeration value="Events"/>
          <xsd:enumeration value="PR &amp; articles"/>
          <xsd:enumeration value="Personas"/>
          <xsd:enumeration value="Case studies"/>
          <xsd:enumeration value="Strategy"/>
          <xsd:enumeration value="Sales material"/>
          <xsd:enumeration value="Presentations"/>
        </xsd:restriction>
      </xsd:simpleType>
    </xsd:element>
  </xsd:schema>
  <xsd:schema xmlns:xsd="http://www.w3.org/2001/XMLSchema" xmlns:xs="http://www.w3.org/2001/XMLSchema" xmlns:dms="http://schemas.microsoft.com/office/2006/documentManagement/types" xmlns:pc="http://schemas.microsoft.com/office/infopath/2007/PartnerControls" targetNamespace="d4cf682f-5588-41df-a581-37ad1e5e42f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D907D6-2C6E-46C8-A8F9-E7878731E751}">
  <ds:schemaRefs>
    <ds:schemaRef ds:uri="http://schemas.microsoft.com/office/2006/documentManagement/types"/>
    <ds:schemaRef ds:uri="http://schemas.microsoft.com/office/infopath/2007/PartnerControls"/>
    <ds:schemaRef ds:uri="http://purl.org/dc/terms/"/>
    <ds:schemaRef ds:uri="d4cf682f-5588-41df-a581-37ad1e5e42f5"/>
    <ds:schemaRef ds:uri="http://schemas.openxmlformats.org/package/2006/metadata/core-properties"/>
    <ds:schemaRef ds:uri="http://purl.org/dc/elements/1.1/"/>
    <ds:schemaRef ds:uri="f82b6452-f43a-4046-a2cd-8eaf9f1731ad"/>
    <ds:schemaRef ds:uri="http://purl.org/dc/dcmitype/"/>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86BA9968-8B2B-4185-A567-714FC6D224DA}">
  <ds:schemaRefs>
    <ds:schemaRef ds:uri="http://schemas.microsoft.com/office/2006/metadata/longProperties"/>
  </ds:schemaRefs>
</ds:datastoreItem>
</file>

<file path=customXml/itemProps3.xml><?xml version="1.0" encoding="utf-8"?>
<ds:datastoreItem xmlns:ds="http://schemas.openxmlformats.org/officeDocument/2006/customXml" ds:itemID="{7B42B7D7-7868-4564-9AA8-FC2EA7308D29}">
  <ds:schemaRefs>
    <ds:schemaRef ds:uri="http://schemas.microsoft.com/sharepoint/v3/contenttype/forms"/>
  </ds:schemaRefs>
</ds:datastoreItem>
</file>

<file path=customXml/itemProps4.xml><?xml version="1.0" encoding="utf-8"?>
<ds:datastoreItem xmlns:ds="http://schemas.openxmlformats.org/officeDocument/2006/customXml" ds:itemID="{7248B51D-9C9E-4D5C-BEFA-B4878F510F86}">
  <ds:schemaRefs>
    <ds:schemaRef ds:uri="d4cf682f-5588-41df-a581-37ad1e5e42f5"/>
    <ds:schemaRef ds:uri="f82b6452-f43a-4046-a2cd-8eaf9f1731a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78703d3c-b907-432f-b066-88f7af9ca3af}" enabled="0" method="" siteId="{78703d3c-b907-432f-b066-88f7af9ca3af}" removed="1"/>
</clbl:labelList>
</file>

<file path=docProps/app.xml><?xml version="1.0" encoding="utf-8"?>
<Properties xmlns="http://schemas.openxmlformats.org/officeDocument/2006/extended-properties" xmlns:vt="http://schemas.openxmlformats.org/officeDocument/2006/docPropsVTypes">
  <Template>ppt_template_axis_corporate_1404</Template>
  <TotalTime>21962</TotalTime>
  <Words>2674</Words>
  <Application>Microsoft Macintosh PowerPoint</Application>
  <PresentationFormat>On-screen Show (16:9)</PresentationFormat>
  <Paragraphs>219</Paragraphs>
  <Slides>14</Slides>
  <Notes>12</Notes>
  <HiddenSlides>0</HiddenSlides>
  <MMClips>3</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14</vt:i4>
      </vt:variant>
    </vt:vector>
  </HeadingPairs>
  <TitlesOfParts>
    <vt:vector size="31" baseType="lpstr">
      <vt:lpstr>ＭＳ Ｐゴシック</vt:lpstr>
      <vt:lpstr>Aptos</vt:lpstr>
      <vt:lpstr>Arial</vt:lpstr>
      <vt:lpstr>Calibri</vt:lpstr>
      <vt:lpstr>Courier New</vt:lpstr>
      <vt:lpstr>Helvetica</vt:lpstr>
      <vt:lpstr>Helvetica Neue</vt:lpstr>
      <vt:lpstr>League Spartan</vt:lpstr>
      <vt:lpstr>LUBALINGRAPHECG-DEMI</vt:lpstr>
      <vt:lpstr>Open Sans</vt:lpstr>
      <vt:lpstr>Segoe UI</vt:lpstr>
      <vt:lpstr>Symbol</vt:lpstr>
      <vt:lpstr>Times</vt:lpstr>
      <vt:lpstr>Wingdings</vt:lpstr>
      <vt:lpstr>Wingdings 3</vt:lpstr>
      <vt:lpstr>ppt_template_axis_corporate_1401</vt:lpstr>
      <vt:lpstr>Axis ppt template</vt:lpstr>
      <vt:lpstr>PowerPoint Presentation</vt:lpstr>
      <vt:lpstr>Are you acting on line crossing?</vt:lpstr>
      <vt:lpstr>When acting on crossline detection and counting incidents matter</vt:lpstr>
      <vt:lpstr>PowerPoint Presentation</vt:lpstr>
      <vt:lpstr>How it works – easily set up scenarios</vt:lpstr>
      <vt:lpstr>AXIS Object Analytics – AI included in your camera </vt:lpstr>
      <vt:lpstr>Highlights – AXIS Object Analytics</vt:lpstr>
      <vt:lpstr>XProtect Rules Engine + AXIS Optimizer event server plugin</vt:lpstr>
      <vt:lpstr>AXIS Optimizer events control panel</vt:lpstr>
      <vt:lpstr>Managing events for Axis devices</vt:lpstr>
      <vt:lpstr>PowerPoint Presentation</vt:lpstr>
      <vt:lpstr>Value AXIS Optimizer delivers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External sales training/presentation: AXIS Optimizer 4.0</dc:title>
  <dc:creator>Joakim Bergmark</dc:creator>
  <cp:lastModifiedBy>Joe Danielson</cp:lastModifiedBy>
  <cp:revision>142</cp:revision>
  <cp:lastPrinted>2013-08-27T14:42:38Z</cp:lastPrinted>
  <dcterms:created xsi:type="dcterms:W3CDTF">2017-11-20T12:28:36Z</dcterms:created>
  <dcterms:modified xsi:type="dcterms:W3CDTF">2026-01-15T13:25:04Z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CatchAll">
    <vt:lpwstr>2;#A|d4cb2ef3-7a9c-4fee-ab16-46bed1cc7c64;#106;#A|3c085007-e394-465f-8e5f-1fa8a5f7e2cd</vt:lpwstr>
  </property>
  <property fmtid="{D5CDD505-2E9C-101B-9397-08002B2CF9AE}" pid="3" name="GeographicalScope">
    <vt:lpwstr>2;#A|d4cb2ef3-7a9c-4fee-ab16-46bed1cc7c64</vt:lpwstr>
  </property>
  <property fmtid="{D5CDD505-2E9C-101B-9397-08002B2CF9AE}" pid="4" name="OrganizationalScope">
    <vt:lpwstr>106;#A|3c085007-e394-465f-8e5f-1fa8a5f7e2cd</vt:lpwstr>
  </property>
  <property fmtid="{D5CDD505-2E9C-101B-9397-08002B2CF9AE}" pid="5" name="ContentTypeId">
    <vt:lpwstr>0x010100E3A857D546FC354DA69597629B48DA72</vt:lpwstr>
  </property>
  <property fmtid="{D5CDD505-2E9C-101B-9397-08002B2CF9AE}" pid="6" name="Topics">
    <vt:lpwstr/>
  </property>
  <property fmtid="{D5CDD505-2E9C-101B-9397-08002B2CF9AE}" pid="7" name="NormativeStatus">
    <vt:lpwstr/>
  </property>
  <property fmtid="{D5CDD505-2E9C-101B-9397-08002B2CF9AE}" pid="8" name="DocumentType">
    <vt:lpwstr/>
  </property>
  <property fmtid="{D5CDD505-2E9C-101B-9397-08002B2CF9AE}" pid="9" name="Product">
    <vt:lpwstr>922;#AXIS Optimizer for Milestone XProtect®|2fc12f48-de62-4f4c-bed3-622f794d47e3</vt:lpwstr>
  </property>
</Properties>
</file>